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C6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7"/>
    <p:restoredTop sz="94613"/>
  </p:normalViewPr>
  <p:slideViewPr>
    <p:cSldViewPr snapToGrid="0" snapToObjects="1">
      <p:cViewPr>
        <p:scale>
          <a:sx n="97" d="100"/>
          <a:sy n="97" d="100"/>
        </p:scale>
        <p:origin x="408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bob/Google%20Drive/Southampton%20Pollution/Outreach/003%20-%20TEC%20SCC%20-%20National%20Clean%20Air%20Day/visuliser/01-09%20May_no2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Users/bob/Google%20Drive/Southampton%20Pollution/Outreach/003%20-%20TEC%20SCC%20-%20National%20Clean%20Air%20Day/visuliser/01-09%20May_no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727684336372922"/>
          <c:y val="0.173193530669331"/>
          <c:w val="0.875809109151726"/>
          <c:h val="0.715125840697771"/>
        </c:manualLayout>
      </c:layout>
      <c:scatterChart>
        <c:scatterStyle val="smoothMarker"/>
        <c:varyColors val="0"/>
        <c:ser>
          <c:idx val="0"/>
          <c:order val="0"/>
          <c:tx>
            <c:strRef>
              <c:f>hampshireData!$B$1</c:f>
              <c:strCache>
                <c:ptCount val="1"/>
                <c:pt idx="0">
                  <c:v>ES1</c:v>
                </c:pt>
              </c:strCache>
            </c:strRef>
          </c:tx>
          <c:spPr>
            <a:ln w="2540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xVal>
            <c:numRef>
              <c:f>hampshireData!$A$2:$A$769</c:f>
              <c:numCache>
                <c:formatCode>[$-F400]h:mm:ss\ am/pm</c:formatCode>
                <c:ptCount val="768"/>
                <c:pt idx="0">
                  <c:v>42856.0</c:v>
                </c:pt>
                <c:pt idx="1">
                  <c:v>42856.01041666666</c:v>
                </c:pt>
                <c:pt idx="2">
                  <c:v>42856.02083333334</c:v>
                </c:pt>
                <c:pt idx="3">
                  <c:v>42856.03125</c:v>
                </c:pt>
                <c:pt idx="4">
                  <c:v>42856.04166666666</c:v>
                </c:pt>
                <c:pt idx="5">
                  <c:v>42856.05208333334</c:v>
                </c:pt>
                <c:pt idx="6">
                  <c:v>42856.0625</c:v>
                </c:pt>
                <c:pt idx="7">
                  <c:v>42856.07291666666</c:v>
                </c:pt>
                <c:pt idx="8">
                  <c:v>42856.08333333334</c:v>
                </c:pt>
                <c:pt idx="9">
                  <c:v>42856.09375</c:v>
                </c:pt>
                <c:pt idx="10">
                  <c:v>42856.10416666666</c:v>
                </c:pt>
                <c:pt idx="11">
                  <c:v>42856.11458333334</c:v>
                </c:pt>
                <c:pt idx="12">
                  <c:v>42856.125</c:v>
                </c:pt>
                <c:pt idx="13">
                  <c:v>42856.13541666666</c:v>
                </c:pt>
                <c:pt idx="14">
                  <c:v>42856.14583333334</c:v>
                </c:pt>
                <c:pt idx="15">
                  <c:v>42856.15625</c:v>
                </c:pt>
                <c:pt idx="16">
                  <c:v>42856.16666666666</c:v>
                </c:pt>
                <c:pt idx="17">
                  <c:v>42856.17708333334</c:v>
                </c:pt>
                <c:pt idx="18">
                  <c:v>42856.1875</c:v>
                </c:pt>
                <c:pt idx="19">
                  <c:v>42856.19791666666</c:v>
                </c:pt>
                <c:pt idx="20">
                  <c:v>42856.20833333334</c:v>
                </c:pt>
                <c:pt idx="21">
                  <c:v>42856.21875</c:v>
                </c:pt>
                <c:pt idx="22">
                  <c:v>42856.22916666666</c:v>
                </c:pt>
                <c:pt idx="23">
                  <c:v>42856.23958333334</c:v>
                </c:pt>
                <c:pt idx="24">
                  <c:v>42856.25</c:v>
                </c:pt>
                <c:pt idx="25">
                  <c:v>42856.26041666666</c:v>
                </c:pt>
                <c:pt idx="26">
                  <c:v>42856.27083333334</c:v>
                </c:pt>
                <c:pt idx="27">
                  <c:v>42856.28125</c:v>
                </c:pt>
                <c:pt idx="28">
                  <c:v>42856.29166666666</c:v>
                </c:pt>
                <c:pt idx="29">
                  <c:v>42856.30208333334</c:v>
                </c:pt>
                <c:pt idx="30">
                  <c:v>42856.3125</c:v>
                </c:pt>
                <c:pt idx="31">
                  <c:v>42856.32291666666</c:v>
                </c:pt>
                <c:pt idx="32">
                  <c:v>42856.33333333334</c:v>
                </c:pt>
                <c:pt idx="33">
                  <c:v>42856.34375</c:v>
                </c:pt>
                <c:pt idx="34">
                  <c:v>42856.35416666666</c:v>
                </c:pt>
                <c:pt idx="35">
                  <c:v>42856.36458333334</c:v>
                </c:pt>
                <c:pt idx="36">
                  <c:v>42856.375</c:v>
                </c:pt>
                <c:pt idx="37">
                  <c:v>42856.38541666666</c:v>
                </c:pt>
                <c:pt idx="38">
                  <c:v>42856.39583333334</c:v>
                </c:pt>
                <c:pt idx="39">
                  <c:v>42856.40625</c:v>
                </c:pt>
                <c:pt idx="40">
                  <c:v>42856.41666666666</c:v>
                </c:pt>
                <c:pt idx="41">
                  <c:v>42856.42708333334</c:v>
                </c:pt>
                <c:pt idx="42">
                  <c:v>42856.4375</c:v>
                </c:pt>
                <c:pt idx="43">
                  <c:v>42856.44791666666</c:v>
                </c:pt>
                <c:pt idx="44">
                  <c:v>42856.45833333333</c:v>
                </c:pt>
                <c:pt idx="45">
                  <c:v>42856.46875</c:v>
                </c:pt>
                <c:pt idx="46">
                  <c:v>42856.47916666666</c:v>
                </c:pt>
                <c:pt idx="47">
                  <c:v>42856.48958333334</c:v>
                </c:pt>
                <c:pt idx="48">
                  <c:v>42856.5</c:v>
                </c:pt>
                <c:pt idx="49">
                  <c:v>42856.51041666666</c:v>
                </c:pt>
                <c:pt idx="50">
                  <c:v>42856.52083333334</c:v>
                </c:pt>
                <c:pt idx="51">
                  <c:v>42856.53125</c:v>
                </c:pt>
                <c:pt idx="52">
                  <c:v>42856.54166666666</c:v>
                </c:pt>
                <c:pt idx="53">
                  <c:v>42856.55208333334</c:v>
                </c:pt>
                <c:pt idx="54">
                  <c:v>42856.5625</c:v>
                </c:pt>
                <c:pt idx="55">
                  <c:v>42856.57291666666</c:v>
                </c:pt>
                <c:pt idx="56">
                  <c:v>42856.58333333334</c:v>
                </c:pt>
                <c:pt idx="57">
                  <c:v>42856.59375</c:v>
                </c:pt>
                <c:pt idx="58">
                  <c:v>42856.60416666666</c:v>
                </c:pt>
                <c:pt idx="59">
                  <c:v>42856.61458333334</c:v>
                </c:pt>
                <c:pt idx="60">
                  <c:v>42856.625</c:v>
                </c:pt>
                <c:pt idx="61">
                  <c:v>42856.63541666666</c:v>
                </c:pt>
                <c:pt idx="62">
                  <c:v>42856.64583333334</c:v>
                </c:pt>
                <c:pt idx="63">
                  <c:v>42856.65625</c:v>
                </c:pt>
                <c:pt idx="64">
                  <c:v>42856.66666666666</c:v>
                </c:pt>
                <c:pt idx="65">
                  <c:v>42856.67708333334</c:v>
                </c:pt>
                <c:pt idx="66">
                  <c:v>42856.6875</c:v>
                </c:pt>
                <c:pt idx="67">
                  <c:v>42856.69791666666</c:v>
                </c:pt>
                <c:pt idx="68">
                  <c:v>42856.70833333334</c:v>
                </c:pt>
                <c:pt idx="69">
                  <c:v>42856.71875</c:v>
                </c:pt>
                <c:pt idx="70">
                  <c:v>42856.72916666666</c:v>
                </c:pt>
                <c:pt idx="71">
                  <c:v>42856.73958333334</c:v>
                </c:pt>
                <c:pt idx="72">
                  <c:v>42856.75</c:v>
                </c:pt>
                <c:pt idx="73">
                  <c:v>42856.76041666666</c:v>
                </c:pt>
                <c:pt idx="74">
                  <c:v>42856.77083333334</c:v>
                </c:pt>
                <c:pt idx="75">
                  <c:v>42856.78125</c:v>
                </c:pt>
                <c:pt idx="76">
                  <c:v>42856.79166666666</c:v>
                </c:pt>
                <c:pt idx="77">
                  <c:v>42856.80208333334</c:v>
                </c:pt>
                <c:pt idx="78">
                  <c:v>42856.8125</c:v>
                </c:pt>
                <c:pt idx="79">
                  <c:v>42856.82291666666</c:v>
                </c:pt>
                <c:pt idx="80">
                  <c:v>42856.83333333334</c:v>
                </c:pt>
                <c:pt idx="81">
                  <c:v>42856.84375</c:v>
                </c:pt>
                <c:pt idx="82">
                  <c:v>42856.85416666666</c:v>
                </c:pt>
                <c:pt idx="83">
                  <c:v>42856.86458333334</c:v>
                </c:pt>
                <c:pt idx="84">
                  <c:v>42856.875</c:v>
                </c:pt>
                <c:pt idx="85">
                  <c:v>42856.88541666666</c:v>
                </c:pt>
                <c:pt idx="86">
                  <c:v>42856.89583333334</c:v>
                </c:pt>
                <c:pt idx="87">
                  <c:v>42856.90625</c:v>
                </c:pt>
                <c:pt idx="88">
                  <c:v>42856.91666666666</c:v>
                </c:pt>
                <c:pt idx="89">
                  <c:v>42856.92708333334</c:v>
                </c:pt>
                <c:pt idx="90">
                  <c:v>42856.9375</c:v>
                </c:pt>
                <c:pt idx="91">
                  <c:v>42856.94791666666</c:v>
                </c:pt>
                <c:pt idx="92">
                  <c:v>42856.95833333333</c:v>
                </c:pt>
                <c:pt idx="93">
                  <c:v>42856.96875</c:v>
                </c:pt>
                <c:pt idx="94">
                  <c:v>42856.97916666666</c:v>
                </c:pt>
                <c:pt idx="95">
                  <c:v>42856.98958333334</c:v>
                </c:pt>
                <c:pt idx="96">
                  <c:v>42857.0</c:v>
                </c:pt>
                <c:pt idx="97">
                  <c:v>42857.01041666666</c:v>
                </c:pt>
                <c:pt idx="98">
                  <c:v>42857.02083333334</c:v>
                </c:pt>
                <c:pt idx="99">
                  <c:v>42857.03125</c:v>
                </c:pt>
                <c:pt idx="100">
                  <c:v>42857.04166666666</c:v>
                </c:pt>
                <c:pt idx="101">
                  <c:v>42857.05208333334</c:v>
                </c:pt>
                <c:pt idx="102">
                  <c:v>42857.0625</c:v>
                </c:pt>
                <c:pt idx="103">
                  <c:v>42857.07291666666</c:v>
                </c:pt>
                <c:pt idx="104">
                  <c:v>42857.08333333334</c:v>
                </c:pt>
                <c:pt idx="105">
                  <c:v>42857.09375</c:v>
                </c:pt>
                <c:pt idx="106">
                  <c:v>42857.10416666666</c:v>
                </c:pt>
                <c:pt idx="107">
                  <c:v>42857.11458333334</c:v>
                </c:pt>
                <c:pt idx="108">
                  <c:v>42857.125</c:v>
                </c:pt>
                <c:pt idx="109">
                  <c:v>42857.13541666666</c:v>
                </c:pt>
                <c:pt idx="110">
                  <c:v>42857.14583333334</c:v>
                </c:pt>
                <c:pt idx="111">
                  <c:v>42857.15625</c:v>
                </c:pt>
                <c:pt idx="112">
                  <c:v>42857.16666666666</c:v>
                </c:pt>
                <c:pt idx="113">
                  <c:v>42857.17708333334</c:v>
                </c:pt>
                <c:pt idx="114">
                  <c:v>42857.1875</c:v>
                </c:pt>
                <c:pt idx="115">
                  <c:v>42857.19791666666</c:v>
                </c:pt>
                <c:pt idx="116">
                  <c:v>42857.20833333334</c:v>
                </c:pt>
                <c:pt idx="117">
                  <c:v>42857.21875</c:v>
                </c:pt>
                <c:pt idx="118">
                  <c:v>42857.22916666666</c:v>
                </c:pt>
                <c:pt idx="119">
                  <c:v>42857.23958333334</c:v>
                </c:pt>
                <c:pt idx="120">
                  <c:v>42857.25</c:v>
                </c:pt>
                <c:pt idx="121">
                  <c:v>42857.26041666666</c:v>
                </c:pt>
                <c:pt idx="122">
                  <c:v>42857.27083333334</c:v>
                </c:pt>
                <c:pt idx="123">
                  <c:v>42857.28125</c:v>
                </c:pt>
                <c:pt idx="124">
                  <c:v>42857.29166666666</c:v>
                </c:pt>
                <c:pt idx="125">
                  <c:v>42857.30208333334</c:v>
                </c:pt>
                <c:pt idx="126">
                  <c:v>42857.3125</c:v>
                </c:pt>
                <c:pt idx="127">
                  <c:v>42857.32291666666</c:v>
                </c:pt>
                <c:pt idx="128">
                  <c:v>42857.33333333334</c:v>
                </c:pt>
                <c:pt idx="129">
                  <c:v>42857.34375</c:v>
                </c:pt>
                <c:pt idx="130">
                  <c:v>42857.35416666666</c:v>
                </c:pt>
                <c:pt idx="131">
                  <c:v>42857.36458333334</c:v>
                </c:pt>
                <c:pt idx="132">
                  <c:v>42857.375</c:v>
                </c:pt>
                <c:pt idx="133">
                  <c:v>42857.38541666666</c:v>
                </c:pt>
                <c:pt idx="134">
                  <c:v>42857.39583333334</c:v>
                </c:pt>
                <c:pt idx="135">
                  <c:v>42857.40625</c:v>
                </c:pt>
                <c:pt idx="136">
                  <c:v>42857.41666666666</c:v>
                </c:pt>
                <c:pt idx="137">
                  <c:v>42857.42708333334</c:v>
                </c:pt>
                <c:pt idx="138">
                  <c:v>42857.4375</c:v>
                </c:pt>
                <c:pt idx="139">
                  <c:v>42857.44791666666</c:v>
                </c:pt>
                <c:pt idx="140">
                  <c:v>42857.45833333333</c:v>
                </c:pt>
                <c:pt idx="141">
                  <c:v>42857.46875</c:v>
                </c:pt>
                <c:pt idx="142">
                  <c:v>42857.47916666666</c:v>
                </c:pt>
                <c:pt idx="143">
                  <c:v>42857.48958333334</c:v>
                </c:pt>
                <c:pt idx="144">
                  <c:v>42857.5</c:v>
                </c:pt>
                <c:pt idx="145">
                  <c:v>42857.51041666666</c:v>
                </c:pt>
                <c:pt idx="146">
                  <c:v>42857.52083333334</c:v>
                </c:pt>
                <c:pt idx="147">
                  <c:v>42857.53125</c:v>
                </c:pt>
                <c:pt idx="148">
                  <c:v>42857.54166666666</c:v>
                </c:pt>
                <c:pt idx="149">
                  <c:v>42857.55208333334</c:v>
                </c:pt>
                <c:pt idx="150">
                  <c:v>42857.5625</c:v>
                </c:pt>
                <c:pt idx="151">
                  <c:v>42857.57291666666</c:v>
                </c:pt>
                <c:pt idx="152">
                  <c:v>42857.58333333334</c:v>
                </c:pt>
                <c:pt idx="153">
                  <c:v>42857.59375</c:v>
                </c:pt>
                <c:pt idx="154">
                  <c:v>42857.60416666666</c:v>
                </c:pt>
                <c:pt idx="155">
                  <c:v>42857.61458333334</c:v>
                </c:pt>
                <c:pt idx="156">
                  <c:v>42857.625</c:v>
                </c:pt>
                <c:pt idx="157">
                  <c:v>42857.63541666666</c:v>
                </c:pt>
                <c:pt idx="158">
                  <c:v>42857.64583333334</c:v>
                </c:pt>
                <c:pt idx="159">
                  <c:v>42857.65625</c:v>
                </c:pt>
                <c:pt idx="160">
                  <c:v>42857.66666666666</c:v>
                </c:pt>
                <c:pt idx="161">
                  <c:v>42857.67708333334</c:v>
                </c:pt>
                <c:pt idx="162">
                  <c:v>42857.6875</c:v>
                </c:pt>
                <c:pt idx="163">
                  <c:v>42857.69791666666</c:v>
                </c:pt>
                <c:pt idx="164">
                  <c:v>42857.70833333334</c:v>
                </c:pt>
                <c:pt idx="165">
                  <c:v>42857.71875</c:v>
                </c:pt>
                <c:pt idx="166">
                  <c:v>42857.72916666666</c:v>
                </c:pt>
                <c:pt idx="167">
                  <c:v>42857.73958333334</c:v>
                </c:pt>
                <c:pt idx="168">
                  <c:v>42857.75</c:v>
                </c:pt>
                <c:pt idx="169">
                  <c:v>42857.76041666666</c:v>
                </c:pt>
                <c:pt idx="170">
                  <c:v>42857.77083333334</c:v>
                </c:pt>
                <c:pt idx="171">
                  <c:v>42857.78125</c:v>
                </c:pt>
                <c:pt idx="172">
                  <c:v>42857.79166666666</c:v>
                </c:pt>
                <c:pt idx="173">
                  <c:v>42857.80208333334</c:v>
                </c:pt>
                <c:pt idx="174">
                  <c:v>42857.8125</c:v>
                </c:pt>
                <c:pt idx="175">
                  <c:v>42857.82291666666</c:v>
                </c:pt>
                <c:pt idx="176">
                  <c:v>42857.83333333334</c:v>
                </c:pt>
                <c:pt idx="177">
                  <c:v>42857.84375</c:v>
                </c:pt>
                <c:pt idx="178">
                  <c:v>42857.85416666666</c:v>
                </c:pt>
                <c:pt idx="179">
                  <c:v>42857.86458333334</c:v>
                </c:pt>
                <c:pt idx="180">
                  <c:v>42857.875</c:v>
                </c:pt>
                <c:pt idx="181">
                  <c:v>42857.88541666666</c:v>
                </c:pt>
                <c:pt idx="182">
                  <c:v>42857.89583333334</c:v>
                </c:pt>
                <c:pt idx="183">
                  <c:v>42857.90625</c:v>
                </c:pt>
                <c:pt idx="184">
                  <c:v>42857.91666666666</c:v>
                </c:pt>
                <c:pt idx="185">
                  <c:v>42857.92708333334</c:v>
                </c:pt>
                <c:pt idx="186">
                  <c:v>42857.9375</c:v>
                </c:pt>
                <c:pt idx="187">
                  <c:v>42857.94791666666</c:v>
                </c:pt>
                <c:pt idx="188">
                  <c:v>42857.95833333333</c:v>
                </c:pt>
                <c:pt idx="189">
                  <c:v>42857.96875</c:v>
                </c:pt>
                <c:pt idx="190">
                  <c:v>42857.97916666666</c:v>
                </c:pt>
                <c:pt idx="191">
                  <c:v>42857.98958333334</c:v>
                </c:pt>
                <c:pt idx="192">
                  <c:v>42858.0</c:v>
                </c:pt>
                <c:pt idx="193">
                  <c:v>42858.01041666666</c:v>
                </c:pt>
                <c:pt idx="194">
                  <c:v>42858.02083333334</c:v>
                </c:pt>
                <c:pt idx="195">
                  <c:v>42858.03125</c:v>
                </c:pt>
                <c:pt idx="196">
                  <c:v>42858.04166666666</c:v>
                </c:pt>
                <c:pt idx="197">
                  <c:v>42858.05208333334</c:v>
                </c:pt>
                <c:pt idx="198">
                  <c:v>42858.0625</c:v>
                </c:pt>
                <c:pt idx="199">
                  <c:v>42858.07291666666</c:v>
                </c:pt>
                <c:pt idx="200">
                  <c:v>42858.08333333334</c:v>
                </c:pt>
                <c:pt idx="201">
                  <c:v>42858.09375</c:v>
                </c:pt>
                <c:pt idx="202">
                  <c:v>42858.10416666666</c:v>
                </c:pt>
                <c:pt idx="203">
                  <c:v>42858.11458333334</c:v>
                </c:pt>
                <c:pt idx="204">
                  <c:v>42858.125</c:v>
                </c:pt>
                <c:pt idx="205">
                  <c:v>42858.13541666666</c:v>
                </c:pt>
                <c:pt idx="206">
                  <c:v>42858.14583333334</c:v>
                </c:pt>
                <c:pt idx="207">
                  <c:v>42858.15625</c:v>
                </c:pt>
                <c:pt idx="208">
                  <c:v>42858.16666666666</c:v>
                </c:pt>
                <c:pt idx="209">
                  <c:v>42858.17708333334</c:v>
                </c:pt>
                <c:pt idx="210">
                  <c:v>42858.1875</c:v>
                </c:pt>
                <c:pt idx="211">
                  <c:v>42858.19791666666</c:v>
                </c:pt>
                <c:pt idx="212">
                  <c:v>42858.20833333334</c:v>
                </c:pt>
                <c:pt idx="213">
                  <c:v>42858.21875</c:v>
                </c:pt>
                <c:pt idx="214">
                  <c:v>42858.22916666666</c:v>
                </c:pt>
                <c:pt idx="215">
                  <c:v>42858.23958333334</c:v>
                </c:pt>
                <c:pt idx="216">
                  <c:v>42858.25</c:v>
                </c:pt>
                <c:pt idx="217">
                  <c:v>42858.26041666666</c:v>
                </c:pt>
                <c:pt idx="218">
                  <c:v>42858.27083333334</c:v>
                </c:pt>
                <c:pt idx="219">
                  <c:v>42858.28125</c:v>
                </c:pt>
                <c:pt idx="220">
                  <c:v>42858.29166666666</c:v>
                </c:pt>
                <c:pt idx="221">
                  <c:v>42858.30208333334</c:v>
                </c:pt>
                <c:pt idx="222">
                  <c:v>42858.3125</c:v>
                </c:pt>
                <c:pt idx="223">
                  <c:v>42858.32291666666</c:v>
                </c:pt>
                <c:pt idx="224">
                  <c:v>42858.33333333334</c:v>
                </c:pt>
                <c:pt idx="225">
                  <c:v>42858.34375</c:v>
                </c:pt>
                <c:pt idx="226">
                  <c:v>42858.35416666666</c:v>
                </c:pt>
                <c:pt idx="227">
                  <c:v>42858.36458333334</c:v>
                </c:pt>
                <c:pt idx="228">
                  <c:v>42858.375</c:v>
                </c:pt>
                <c:pt idx="229">
                  <c:v>42858.38541666666</c:v>
                </c:pt>
                <c:pt idx="230">
                  <c:v>42858.39583333334</c:v>
                </c:pt>
                <c:pt idx="231">
                  <c:v>42858.40625</c:v>
                </c:pt>
                <c:pt idx="232">
                  <c:v>42858.41666666666</c:v>
                </c:pt>
                <c:pt idx="233">
                  <c:v>42858.42708333334</c:v>
                </c:pt>
                <c:pt idx="234">
                  <c:v>42858.4375</c:v>
                </c:pt>
                <c:pt idx="235">
                  <c:v>42858.44791666666</c:v>
                </c:pt>
                <c:pt idx="236">
                  <c:v>42858.45833333333</c:v>
                </c:pt>
                <c:pt idx="237">
                  <c:v>42858.46875</c:v>
                </c:pt>
                <c:pt idx="238">
                  <c:v>42858.47916666666</c:v>
                </c:pt>
                <c:pt idx="239">
                  <c:v>42858.48958333334</c:v>
                </c:pt>
                <c:pt idx="240">
                  <c:v>42858.5</c:v>
                </c:pt>
                <c:pt idx="241">
                  <c:v>42858.51041666666</c:v>
                </c:pt>
                <c:pt idx="242">
                  <c:v>42858.52083333334</c:v>
                </c:pt>
                <c:pt idx="243">
                  <c:v>42858.53125</c:v>
                </c:pt>
                <c:pt idx="244">
                  <c:v>42858.54166666666</c:v>
                </c:pt>
                <c:pt idx="245">
                  <c:v>42858.55208333334</c:v>
                </c:pt>
                <c:pt idx="246">
                  <c:v>42858.5625</c:v>
                </c:pt>
                <c:pt idx="247">
                  <c:v>42858.57291666666</c:v>
                </c:pt>
                <c:pt idx="248">
                  <c:v>42858.58333333334</c:v>
                </c:pt>
                <c:pt idx="249">
                  <c:v>42858.59375</c:v>
                </c:pt>
                <c:pt idx="250">
                  <c:v>42858.60416666666</c:v>
                </c:pt>
                <c:pt idx="251">
                  <c:v>42858.61458333334</c:v>
                </c:pt>
                <c:pt idx="252">
                  <c:v>42858.625</c:v>
                </c:pt>
                <c:pt idx="253">
                  <c:v>42858.63541666666</c:v>
                </c:pt>
                <c:pt idx="254">
                  <c:v>42858.64583333334</c:v>
                </c:pt>
                <c:pt idx="255">
                  <c:v>42858.65625</c:v>
                </c:pt>
                <c:pt idx="256">
                  <c:v>42858.66666666666</c:v>
                </c:pt>
                <c:pt idx="257">
                  <c:v>42858.67708333334</c:v>
                </c:pt>
                <c:pt idx="258">
                  <c:v>42858.6875</c:v>
                </c:pt>
                <c:pt idx="259">
                  <c:v>42858.69791666666</c:v>
                </c:pt>
                <c:pt idx="260">
                  <c:v>42858.70833333334</c:v>
                </c:pt>
                <c:pt idx="261">
                  <c:v>42858.71875</c:v>
                </c:pt>
                <c:pt idx="262">
                  <c:v>42858.72916666666</c:v>
                </c:pt>
                <c:pt idx="263">
                  <c:v>42858.73958333334</c:v>
                </c:pt>
                <c:pt idx="264">
                  <c:v>42858.75</c:v>
                </c:pt>
                <c:pt idx="265">
                  <c:v>42858.76041666666</c:v>
                </c:pt>
                <c:pt idx="266">
                  <c:v>42858.77083333334</c:v>
                </c:pt>
                <c:pt idx="267">
                  <c:v>42858.78125</c:v>
                </c:pt>
                <c:pt idx="268">
                  <c:v>42858.79166666666</c:v>
                </c:pt>
                <c:pt idx="269">
                  <c:v>42858.80208333334</c:v>
                </c:pt>
                <c:pt idx="270">
                  <c:v>42858.8125</c:v>
                </c:pt>
                <c:pt idx="271">
                  <c:v>42858.82291666666</c:v>
                </c:pt>
                <c:pt idx="272">
                  <c:v>42858.83333333334</c:v>
                </c:pt>
                <c:pt idx="273">
                  <c:v>42858.84375</c:v>
                </c:pt>
                <c:pt idx="274">
                  <c:v>42858.85416666666</c:v>
                </c:pt>
                <c:pt idx="275">
                  <c:v>42858.86458333334</c:v>
                </c:pt>
                <c:pt idx="276">
                  <c:v>42858.875</c:v>
                </c:pt>
                <c:pt idx="277">
                  <c:v>42858.88541666666</c:v>
                </c:pt>
                <c:pt idx="278">
                  <c:v>42858.89583333334</c:v>
                </c:pt>
                <c:pt idx="279">
                  <c:v>42858.90625</c:v>
                </c:pt>
                <c:pt idx="280">
                  <c:v>42858.91666666666</c:v>
                </c:pt>
                <c:pt idx="281">
                  <c:v>42858.92708333334</c:v>
                </c:pt>
                <c:pt idx="282">
                  <c:v>42858.9375</c:v>
                </c:pt>
                <c:pt idx="283">
                  <c:v>42858.94791666666</c:v>
                </c:pt>
                <c:pt idx="284">
                  <c:v>42858.95833333333</c:v>
                </c:pt>
                <c:pt idx="285">
                  <c:v>42858.96875</c:v>
                </c:pt>
                <c:pt idx="286">
                  <c:v>42858.97916666666</c:v>
                </c:pt>
                <c:pt idx="287">
                  <c:v>42858.98958333334</c:v>
                </c:pt>
                <c:pt idx="288">
                  <c:v>42859.0</c:v>
                </c:pt>
                <c:pt idx="289">
                  <c:v>42859.01041666666</c:v>
                </c:pt>
                <c:pt idx="290">
                  <c:v>42859.02083333334</c:v>
                </c:pt>
                <c:pt idx="291">
                  <c:v>42859.03125</c:v>
                </c:pt>
                <c:pt idx="292">
                  <c:v>42859.04166666666</c:v>
                </c:pt>
                <c:pt idx="293">
                  <c:v>42859.05208333334</c:v>
                </c:pt>
                <c:pt idx="294">
                  <c:v>42859.0625</c:v>
                </c:pt>
                <c:pt idx="295">
                  <c:v>42859.07291666666</c:v>
                </c:pt>
                <c:pt idx="296">
                  <c:v>42859.08333333334</c:v>
                </c:pt>
                <c:pt idx="297">
                  <c:v>42859.09375</c:v>
                </c:pt>
                <c:pt idx="298">
                  <c:v>42859.10416666666</c:v>
                </c:pt>
                <c:pt idx="299">
                  <c:v>42859.11458333334</c:v>
                </c:pt>
                <c:pt idx="300">
                  <c:v>42859.125</c:v>
                </c:pt>
                <c:pt idx="301">
                  <c:v>42859.13541666666</c:v>
                </c:pt>
                <c:pt idx="302">
                  <c:v>42859.14583333334</c:v>
                </c:pt>
                <c:pt idx="303">
                  <c:v>42859.15625</c:v>
                </c:pt>
                <c:pt idx="304">
                  <c:v>42859.16666666666</c:v>
                </c:pt>
                <c:pt idx="305">
                  <c:v>42859.17708333334</c:v>
                </c:pt>
                <c:pt idx="306">
                  <c:v>42859.1875</c:v>
                </c:pt>
                <c:pt idx="307">
                  <c:v>42859.19791666666</c:v>
                </c:pt>
                <c:pt idx="308">
                  <c:v>42859.20833333334</c:v>
                </c:pt>
                <c:pt idx="309">
                  <c:v>42859.21875</c:v>
                </c:pt>
                <c:pt idx="310">
                  <c:v>42859.22916666666</c:v>
                </c:pt>
                <c:pt idx="311">
                  <c:v>42859.23958333334</c:v>
                </c:pt>
                <c:pt idx="312">
                  <c:v>42859.25</c:v>
                </c:pt>
                <c:pt idx="313">
                  <c:v>42859.26041666666</c:v>
                </c:pt>
                <c:pt idx="314">
                  <c:v>42859.27083333334</c:v>
                </c:pt>
                <c:pt idx="315">
                  <c:v>42859.28125</c:v>
                </c:pt>
                <c:pt idx="316">
                  <c:v>42859.29166666666</c:v>
                </c:pt>
                <c:pt idx="317">
                  <c:v>42859.30208333334</c:v>
                </c:pt>
                <c:pt idx="318">
                  <c:v>42859.3125</c:v>
                </c:pt>
                <c:pt idx="319">
                  <c:v>42859.32291666666</c:v>
                </c:pt>
                <c:pt idx="320">
                  <c:v>42859.33333333334</c:v>
                </c:pt>
                <c:pt idx="321">
                  <c:v>42859.34375</c:v>
                </c:pt>
                <c:pt idx="322">
                  <c:v>42859.35416666666</c:v>
                </c:pt>
                <c:pt idx="323">
                  <c:v>42859.36458333334</c:v>
                </c:pt>
                <c:pt idx="324">
                  <c:v>42859.375</c:v>
                </c:pt>
                <c:pt idx="325">
                  <c:v>42859.38541666666</c:v>
                </c:pt>
                <c:pt idx="326">
                  <c:v>42859.39583333334</c:v>
                </c:pt>
                <c:pt idx="327">
                  <c:v>42859.40625</c:v>
                </c:pt>
                <c:pt idx="328">
                  <c:v>42859.41666666666</c:v>
                </c:pt>
                <c:pt idx="329">
                  <c:v>42859.42708333334</c:v>
                </c:pt>
                <c:pt idx="330">
                  <c:v>42859.4375</c:v>
                </c:pt>
                <c:pt idx="331">
                  <c:v>42859.44791666666</c:v>
                </c:pt>
                <c:pt idx="332">
                  <c:v>42859.45833333333</c:v>
                </c:pt>
                <c:pt idx="333">
                  <c:v>42859.46875</c:v>
                </c:pt>
                <c:pt idx="334">
                  <c:v>42859.47916666666</c:v>
                </c:pt>
                <c:pt idx="335">
                  <c:v>42859.48958333334</c:v>
                </c:pt>
                <c:pt idx="336">
                  <c:v>42859.5</c:v>
                </c:pt>
                <c:pt idx="337">
                  <c:v>42859.51041666666</c:v>
                </c:pt>
                <c:pt idx="338">
                  <c:v>42859.52083333334</c:v>
                </c:pt>
                <c:pt idx="339">
                  <c:v>42859.53125</c:v>
                </c:pt>
                <c:pt idx="340">
                  <c:v>42859.54166666666</c:v>
                </c:pt>
                <c:pt idx="341">
                  <c:v>42859.55208333334</c:v>
                </c:pt>
                <c:pt idx="342">
                  <c:v>42859.5625</c:v>
                </c:pt>
                <c:pt idx="343">
                  <c:v>42859.57291666666</c:v>
                </c:pt>
                <c:pt idx="344">
                  <c:v>42859.58333333334</c:v>
                </c:pt>
                <c:pt idx="345">
                  <c:v>42859.59375</c:v>
                </c:pt>
                <c:pt idx="346">
                  <c:v>42859.60416666666</c:v>
                </c:pt>
                <c:pt idx="347">
                  <c:v>42859.61458333334</c:v>
                </c:pt>
                <c:pt idx="348">
                  <c:v>42859.625</c:v>
                </c:pt>
                <c:pt idx="349">
                  <c:v>42859.63541666666</c:v>
                </c:pt>
                <c:pt idx="350">
                  <c:v>42859.64583333334</c:v>
                </c:pt>
                <c:pt idx="351">
                  <c:v>42859.65625</c:v>
                </c:pt>
                <c:pt idx="352">
                  <c:v>42859.66666666666</c:v>
                </c:pt>
                <c:pt idx="353">
                  <c:v>42859.67708333334</c:v>
                </c:pt>
                <c:pt idx="354">
                  <c:v>42859.6875</c:v>
                </c:pt>
                <c:pt idx="355">
                  <c:v>42859.69791666666</c:v>
                </c:pt>
                <c:pt idx="356">
                  <c:v>42859.70833333334</c:v>
                </c:pt>
                <c:pt idx="357">
                  <c:v>42859.71875</c:v>
                </c:pt>
                <c:pt idx="358">
                  <c:v>42859.72916666666</c:v>
                </c:pt>
                <c:pt idx="359">
                  <c:v>42859.73958333334</c:v>
                </c:pt>
                <c:pt idx="360">
                  <c:v>42859.75</c:v>
                </c:pt>
                <c:pt idx="361">
                  <c:v>42859.76041666666</c:v>
                </c:pt>
                <c:pt idx="362">
                  <c:v>42859.77083333334</c:v>
                </c:pt>
                <c:pt idx="363">
                  <c:v>42859.78125</c:v>
                </c:pt>
                <c:pt idx="364">
                  <c:v>42859.79166666666</c:v>
                </c:pt>
                <c:pt idx="365">
                  <c:v>42859.80208333334</c:v>
                </c:pt>
                <c:pt idx="366">
                  <c:v>42859.8125</c:v>
                </c:pt>
                <c:pt idx="367">
                  <c:v>42859.82291666666</c:v>
                </c:pt>
                <c:pt idx="368">
                  <c:v>42859.83333333334</c:v>
                </c:pt>
                <c:pt idx="369">
                  <c:v>42859.84375</c:v>
                </c:pt>
                <c:pt idx="370">
                  <c:v>42859.85416666666</c:v>
                </c:pt>
                <c:pt idx="371">
                  <c:v>42859.86458333334</c:v>
                </c:pt>
                <c:pt idx="372">
                  <c:v>42859.875</c:v>
                </c:pt>
                <c:pt idx="373">
                  <c:v>42859.88541666666</c:v>
                </c:pt>
                <c:pt idx="374">
                  <c:v>42859.89583333334</c:v>
                </c:pt>
                <c:pt idx="375">
                  <c:v>42859.90625</c:v>
                </c:pt>
                <c:pt idx="376">
                  <c:v>42859.91666666666</c:v>
                </c:pt>
                <c:pt idx="377">
                  <c:v>42859.92708333334</c:v>
                </c:pt>
                <c:pt idx="378">
                  <c:v>42859.9375</c:v>
                </c:pt>
                <c:pt idx="379">
                  <c:v>42859.94791666666</c:v>
                </c:pt>
                <c:pt idx="380">
                  <c:v>42859.95833333333</c:v>
                </c:pt>
                <c:pt idx="381">
                  <c:v>42859.96875</c:v>
                </c:pt>
                <c:pt idx="382">
                  <c:v>42859.97916666666</c:v>
                </c:pt>
                <c:pt idx="383">
                  <c:v>42859.98958333334</c:v>
                </c:pt>
                <c:pt idx="384">
                  <c:v>42860.0</c:v>
                </c:pt>
                <c:pt idx="385">
                  <c:v>42860.01041666666</c:v>
                </c:pt>
                <c:pt idx="386">
                  <c:v>42860.02083333334</c:v>
                </c:pt>
                <c:pt idx="387">
                  <c:v>42860.03125</c:v>
                </c:pt>
                <c:pt idx="388">
                  <c:v>42860.04166666666</c:v>
                </c:pt>
                <c:pt idx="389">
                  <c:v>42860.05208333334</c:v>
                </c:pt>
                <c:pt idx="390">
                  <c:v>42860.0625</c:v>
                </c:pt>
                <c:pt idx="391">
                  <c:v>42860.07291666666</c:v>
                </c:pt>
                <c:pt idx="392">
                  <c:v>42860.08333333334</c:v>
                </c:pt>
                <c:pt idx="393">
                  <c:v>42860.09375</c:v>
                </c:pt>
                <c:pt idx="394">
                  <c:v>42860.10416666666</c:v>
                </c:pt>
                <c:pt idx="395">
                  <c:v>42860.11458333334</c:v>
                </c:pt>
                <c:pt idx="396">
                  <c:v>42860.125</c:v>
                </c:pt>
                <c:pt idx="397">
                  <c:v>42860.13541666666</c:v>
                </c:pt>
                <c:pt idx="398">
                  <c:v>42860.14583333334</c:v>
                </c:pt>
                <c:pt idx="399">
                  <c:v>42860.15625</c:v>
                </c:pt>
                <c:pt idx="400">
                  <c:v>42860.16666666666</c:v>
                </c:pt>
                <c:pt idx="401">
                  <c:v>42860.17708333334</c:v>
                </c:pt>
                <c:pt idx="402">
                  <c:v>42860.1875</c:v>
                </c:pt>
                <c:pt idx="403">
                  <c:v>42860.19791666666</c:v>
                </c:pt>
                <c:pt idx="404">
                  <c:v>42860.20833333334</c:v>
                </c:pt>
                <c:pt idx="405">
                  <c:v>42860.21875</c:v>
                </c:pt>
                <c:pt idx="406">
                  <c:v>42860.22916666666</c:v>
                </c:pt>
                <c:pt idx="407">
                  <c:v>42860.23958333334</c:v>
                </c:pt>
                <c:pt idx="408">
                  <c:v>42860.25</c:v>
                </c:pt>
                <c:pt idx="409">
                  <c:v>42860.26041666666</c:v>
                </c:pt>
                <c:pt idx="410">
                  <c:v>42860.27083333334</c:v>
                </c:pt>
                <c:pt idx="411">
                  <c:v>42860.28125</c:v>
                </c:pt>
                <c:pt idx="412">
                  <c:v>42860.29166666666</c:v>
                </c:pt>
                <c:pt idx="413">
                  <c:v>42860.30208333334</c:v>
                </c:pt>
                <c:pt idx="414">
                  <c:v>42860.3125</c:v>
                </c:pt>
                <c:pt idx="415">
                  <c:v>42860.32291666666</c:v>
                </c:pt>
                <c:pt idx="416">
                  <c:v>42860.33333333334</c:v>
                </c:pt>
                <c:pt idx="417">
                  <c:v>42860.34375</c:v>
                </c:pt>
                <c:pt idx="418">
                  <c:v>42860.35416666666</c:v>
                </c:pt>
                <c:pt idx="419">
                  <c:v>42860.36458333334</c:v>
                </c:pt>
                <c:pt idx="420">
                  <c:v>42860.375</c:v>
                </c:pt>
                <c:pt idx="421">
                  <c:v>42860.38541666666</c:v>
                </c:pt>
                <c:pt idx="422">
                  <c:v>42860.39583333334</c:v>
                </c:pt>
                <c:pt idx="423">
                  <c:v>42860.40625</c:v>
                </c:pt>
                <c:pt idx="424">
                  <c:v>42860.41666666666</c:v>
                </c:pt>
                <c:pt idx="425">
                  <c:v>42860.42708333334</c:v>
                </c:pt>
                <c:pt idx="426">
                  <c:v>42860.4375</c:v>
                </c:pt>
                <c:pt idx="427">
                  <c:v>42860.44791666666</c:v>
                </c:pt>
                <c:pt idx="428">
                  <c:v>42860.45833333333</c:v>
                </c:pt>
                <c:pt idx="429">
                  <c:v>42860.46875</c:v>
                </c:pt>
                <c:pt idx="430">
                  <c:v>42860.47916666666</c:v>
                </c:pt>
                <c:pt idx="431">
                  <c:v>42860.48958333334</c:v>
                </c:pt>
                <c:pt idx="432">
                  <c:v>42860.5</c:v>
                </c:pt>
                <c:pt idx="433">
                  <c:v>42860.51041666666</c:v>
                </c:pt>
                <c:pt idx="434">
                  <c:v>42860.52083333334</c:v>
                </c:pt>
                <c:pt idx="435">
                  <c:v>42860.53125</c:v>
                </c:pt>
                <c:pt idx="436">
                  <c:v>42860.54166666666</c:v>
                </c:pt>
                <c:pt idx="437">
                  <c:v>42860.55208333334</c:v>
                </c:pt>
                <c:pt idx="438">
                  <c:v>42860.5625</c:v>
                </c:pt>
                <c:pt idx="439">
                  <c:v>42860.57291666666</c:v>
                </c:pt>
                <c:pt idx="440">
                  <c:v>42860.58333333334</c:v>
                </c:pt>
                <c:pt idx="441">
                  <c:v>42860.59375</c:v>
                </c:pt>
                <c:pt idx="442">
                  <c:v>42860.60416666666</c:v>
                </c:pt>
                <c:pt idx="443">
                  <c:v>42860.61458333334</c:v>
                </c:pt>
                <c:pt idx="444">
                  <c:v>42860.625</c:v>
                </c:pt>
                <c:pt idx="445">
                  <c:v>42860.63541666666</c:v>
                </c:pt>
                <c:pt idx="446">
                  <c:v>42860.64583333334</c:v>
                </c:pt>
                <c:pt idx="447">
                  <c:v>42860.65625</c:v>
                </c:pt>
                <c:pt idx="448">
                  <c:v>42860.66666666666</c:v>
                </c:pt>
                <c:pt idx="449">
                  <c:v>42860.67708333334</c:v>
                </c:pt>
                <c:pt idx="450">
                  <c:v>42860.6875</c:v>
                </c:pt>
                <c:pt idx="451">
                  <c:v>42860.69791666666</c:v>
                </c:pt>
                <c:pt idx="452">
                  <c:v>42860.70833333334</c:v>
                </c:pt>
                <c:pt idx="453">
                  <c:v>42860.71875</c:v>
                </c:pt>
                <c:pt idx="454">
                  <c:v>42860.72916666666</c:v>
                </c:pt>
                <c:pt idx="455">
                  <c:v>42860.73958333334</c:v>
                </c:pt>
                <c:pt idx="456">
                  <c:v>42860.75</c:v>
                </c:pt>
                <c:pt idx="457">
                  <c:v>42860.76041666666</c:v>
                </c:pt>
                <c:pt idx="458">
                  <c:v>42860.77083333334</c:v>
                </c:pt>
                <c:pt idx="459">
                  <c:v>42860.78125</c:v>
                </c:pt>
                <c:pt idx="460">
                  <c:v>42860.79166666666</c:v>
                </c:pt>
                <c:pt idx="461">
                  <c:v>42860.80208333334</c:v>
                </c:pt>
                <c:pt idx="462">
                  <c:v>42860.8125</c:v>
                </c:pt>
                <c:pt idx="463">
                  <c:v>42860.82291666666</c:v>
                </c:pt>
                <c:pt idx="464">
                  <c:v>42860.83333333334</c:v>
                </c:pt>
                <c:pt idx="465">
                  <c:v>42860.84375</c:v>
                </c:pt>
                <c:pt idx="466">
                  <c:v>42860.85416666666</c:v>
                </c:pt>
                <c:pt idx="467">
                  <c:v>42860.86458333334</c:v>
                </c:pt>
                <c:pt idx="468">
                  <c:v>42860.875</c:v>
                </c:pt>
                <c:pt idx="469">
                  <c:v>42860.88541666666</c:v>
                </c:pt>
                <c:pt idx="470">
                  <c:v>42860.89583333334</c:v>
                </c:pt>
                <c:pt idx="471">
                  <c:v>42860.90625</c:v>
                </c:pt>
                <c:pt idx="472">
                  <c:v>42860.91666666666</c:v>
                </c:pt>
                <c:pt idx="473">
                  <c:v>42860.92708333334</c:v>
                </c:pt>
                <c:pt idx="474">
                  <c:v>42860.9375</c:v>
                </c:pt>
                <c:pt idx="475">
                  <c:v>42860.94791666666</c:v>
                </c:pt>
                <c:pt idx="476">
                  <c:v>42860.95833333333</c:v>
                </c:pt>
                <c:pt idx="477">
                  <c:v>42860.96875</c:v>
                </c:pt>
                <c:pt idx="478">
                  <c:v>42860.97916666666</c:v>
                </c:pt>
                <c:pt idx="479">
                  <c:v>42860.98958333334</c:v>
                </c:pt>
                <c:pt idx="480">
                  <c:v>42861.0</c:v>
                </c:pt>
                <c:pt idx="481">
                  <c:v>42861.01041666666</c:v>
                </c:pt>
                <c:pt idx="482">
                  <c:v>42861.02083333334</c:v>
                </c:pt>
                <c:pt idx="483">
                  <c:v>42861.03125</c:v>
                </c:pt>
                <c:pt idx="484">
                  <c:v>42861.04166666666</c:v>
                </c:pt>
                <c:pt idx="485">
                  <c:v>42861.05208333334</c:v>
                </c:pt>
                <c:pt idx="486">
                  <c:v>42861.0625</c:v>
                </c:pt>
                <c:pt idx="487">
                  <c:v>42861.07291666666</c:v>
                </c:pt>
                <c:pt idx="488">
                  <c:v>42861.08333333334</c:v>
                </c:pt>
                <c:pt idx="489">
                  <c:v>42861.09375</c:v>
                </c:pt>
                <c:pt idx="490">
                  <c:v>42861.10416666666</c:v>
                </c:pt>
                <c:pt idx="491">
                  <c:v>42861.11458333334</c:v>
                </c:pt>
                <c:pt idx="492">
                  <c:v>42861.125</c:v>
                </c:pt>
                <c:pt idx="493">
                  <c:v>42861.13541666666</c:v>
                </c:pt>
                <c:pt idx="494">
                  <c:v>42861.14583333334</c:v>
                </c:pt>
                <c:pt idx="495">
                  <c:v>42861.15625</c:v>
                </c:pt>
                <c:pt idx="496">
                  <c:v>42861.16666666666</c:v>
                </c:pt>
                <c:pt idx="497">
                  <c:v>42861.17708333334</c:v>
                </c:pt>
                <c:pt idx="498">
                  <c:v>42861.1875</c:v>
                </c:pt>
                <c:pt idx="499">
                  <c:v>42861.19791666666</c:v>
                </c:pt>
                <c:pt idx="500">
                  <c:v>42861.20833333334</c:v>
                </c:pt>
                <c:pt idx="501">
                  <c:v>42861.21875</c:v>
                </c:pt>
                <c:pt idx="502">
                  <c:v>42861.22916666666</c:v>
                </c:pt>
                <c:pt idx="503">
                  <c:v>42861.23958333334</c:v>
                </c:pt>
                <c:pt idx="504">
                  <c:v>42861.25</c:v>
                </c:pt>
                <c:pt idx="505">
                  <c:v>42861.26041666666</c:v>
                </c:pt>
                <c:pt idx="506">
                  <c:v>42861.27083333334</c:v>
                </c:pt>
                <c:pt idx="507">
                  <c:v>42861.28125</c:v>
                </c:pt>
                <c:pt idx="508">
                  <c:v>42861.29166666666</c:v>
                </c:pt>
                <c:pt idx="509">
                  <c:v>42861.30208333334</c:v>
                </c:pt>
                <c:pt idx="510">
                  <c:v>42861.3125</c:v>
                </c:pt>
                <c:pt idx="511">
                  <c:v>42861.32291666666</c:v>
                </c:pt>
                <c:pt idx="512">
                  <c:v>42861.33333333334</c:v>
                </c:pt>
                <c:pt idx="513">
                  <c:v>42861.34375</c:v>
                </c:pt>
                <c:pt idx="514">
                  <c:v>42861.35416666666</c:v>
                </c:pt>
                <c:pt idx="515">
                  <c:v>42861.36458333334</c:v>
                </c:pt>
                <c:pt idx="516">
                  <c:v>42861.375</c:v>
                </c:pt>
                <c:pt idx="517">
                  <c:v>42861.38541666666</c:v>
                </c:pt>
                <c:pt idx="518">
                  <c:v>42861.39583333334</c:v>
                </c:pt>
                <c:pt idx="519">
                  <c:v>42861.40625</c:v>
                </c:pt>
                <c:pt idx="520">
                  <c:v>42861.41666666666</c:v>
                </c:pt>
                <c:pt idx="521">
                  <c:v>42861.42708333334</c:v>
                </c:pt>
                <c:pt idx="522">
                  <c:v>42861.4375</c:v>
                </c:pt>
                <c:pt idx="523">
                  <c:v>42861.44791666666</c:v>
                </c:pt>
                <c:pt idx="524">
                  <c:v>42861.45833333333</c:v>
                </c:pt>
                <c:pt idx="525">
                  <c:v>42861.46875</c:v>
                </c:pt>
                <c:pt idx="526">
                  <c:v>42861.47916666666</c:v>
                </c:pt>
                <c:pt idx="527">
                  <c:v>42861.48958333334</c:v>
                </c:pt>
                <c:pt idx="528">
                  <c:v>42861.5</c:v>
                </c:pt>
                <c:pt idx="529">
                  <c:v>42861.51041666666</c:v>
                </c:pt>
                <c:pt idx="530">
                  <c:v>42861.52083333334</c:v>
                </c:pt>
                <c:pt idx="531">
                  <c:v>42861.53125</c:v>
                </c:pt>
                <c:pt idx="532">
                  <c:v>42861.54166666666</c:v>
                </c:pt>
                <c:pt idx="533">
                  <c:v>42861.55208333334</c:v>
                </c:pt>
                <c:pt idx="534">
                  <c:v>42861.5625</c:v>
                </c:pt>
                <c:pt idx="535">
                  <c:v>42861.57291666666</c:v>
                </c:pt>
                <c:pt idx="536">
                  <c:v>42861.58333333334</c:v>
                </c:pt>
                <c:pt idx="537">
                  <c:v>42861.59375</c:v>
                </c:pt>
                <c:pt idx="538">
                  <c:v>42861.60416666666</c:v>
                </c:pt>
                <c:pt idx="539">
                  <c:v>42861.61458333334</c:v>
                </c:pt>
                <c:pt idx="540">
                  <c:v>42861.625</c:v>
                </c:pt>
                <c:pt idx="541">
                  <c:v>42861.63541666666</c:v>
                </c:pt>
                <c:pt idx="542">
                  <c:v>42861.64583333334</c:v>
                </c:pt>
                <c:pt idx="543">
                  <c:v>42861.65625</c:v>
                </c:pt>
                <c:pt idx="544">
                  <c:v>42861.66666666666</c:v>
                </c:pt>
                <c:pt idx="545">
                  <c:v>42861.67708333334</c:v>
                </c:pt>
                <c:pt idx="546">
                  <c:v>42861.6875</c:v>
                </c:pt>
                <c:pt idx="547">
                  <c:v>42861.69791666666</c:v>
                </c:pt>
                <c:pt idx="548">
                  <c:v>42861.70833333334</c:v>
                </c:pt>
                <c:pt idx="549">
                  <c:v>42861.71875</c:v>
                </c:pt>
                <c:pt idx="550">
                  <c:v>42861.72916666666</c:v>
                </c:pt>
                <c:pt idx="551">
                  <c:v>42861.73958333334</c:v>
                </c:pt>
                <c:pt idx="552">
                  <c:v>42861.75</c:v>
                </c:pt>
                <c:pt idx="553">
                  <c:v>42861.76041666666</c:v>
                </c:pt>
                <c:pt idx="554">
                  <c:v>42861.77083333334</c:v>
                </c:pt>
                <c:pt idx="555">
                  <c:v>42861.78125</c:v>
                </c:pt>
                <c:pt idx="556">
                  <c:v>42861.79166666666</c:v>
                </c:pt>
                <c:pt idx="557">
                  <c:v>42861.80208333334</c:v>
                </c:pt>
                <c:pt idx="558">
                  <c:v>42861.8125</c:v>
                </c:pt>
                <c:pt idx="559">
                  <c:v>42861.82291666666</c:v>
                </c:pt>
                <c:pt idx="560">
                  <c:v>42861.83333333334</c:v>
                </c:pt>
                <c:pt idx="561">
                  <c:v>42861.84375</c:v>
                </c:pt>
                <c:pt idx="562">
                  <c:v>42861.85416666666</c:v>
                </c:pt>
                <c:pt idx="563">
                  <c:v>42861.86458333334</c:v>
                </c:pt>
                <c:pt idx="564">
                  <c:v>42861.875</c:v>
                </c:pt>
                <c:pt idx="565">
                  <c:v>42861.88541666666</c:v>
                </c:pt>
                <c:pt idx="566">
                  <c:v>42861.89583333334</c:v>
                </c:pt>
                <c:pt idx="567">
                  <c:v>42861.90625</c:v>
                </c:pt>
                <c:pt idx="568">
                  <c:v>42861.91666666666</c:v>
                </c:pt>
                <c:pt idx="569">
                  <c:v>42861.92708333334</c:v>
                </c:pt>
                <c:pt idx="570">
                  <c:v>42861.9375</c:v>
                </c:pt>
                <c:pt idx="571">
                  <c:v>42861.94791666666</c:v>
                </c:pt>
                <c:pt idx="572">
                  <c:v>42861.95833333333</c:v>
                </c:pt>
                <c:pt idx="573">
                  <c:v>42861.96875</c:v>
                </c:pt>
                <c:pt idx="574">
                  <c:v>42861.97916666666</c:v>
                </c:pt>
                <c:pt idx="575">
                  <c:v>42861.98958333334</c:v>
                </c:pt>
                <c:pt idx="576">
                  <c:v>42862.0</c:v>
                </c:pt>
                <c:pt idx="577">
                  <c:v>42862.01041666666</c:v>
                </c:pt>
                <c:pt idx="578">
                  <c:v>42862.02083333334</c:v>
                </c:pt>
                <c:pt idx="579">
                  <c:v>42862.03125</c:v>
                </c:pt>
                <c:pt idx="580">
                  <c:v>42862.04166666666</c:v>
                </c:pt>
                <c:pt idx="581">
                  <c:v>42862.05208333334</c:v>
                </c:pt>
                <c:pt idx="582">
                  <c:v>42862.0625</c:v>
                </c:pt>
                <c:pt idx="583">
                  <c:v>42862.07291666666</c:v>
                </c:pt>
                <c:pt idx="584">
                  <c:v>42862.08333333334</c:v>
                </c:pt>
                <c:pt idx="585">
                  <c:v>42862.09375</c:v>
                </c:pt>
                <c:pt idx="586">
                  <c:v>42862.10416666666</c:v>
                </c:pt>
                <c:pt idx="587">
                  <c:v>42862.11458333334</c:v>
                </c:pt>
                <c:pt idx="588">
                  <c:v>42862.125</c:v>
                </c:pt>
                <c:pt idx="589">
                  <c:v>42862.13541666666</c:v>
                </c:pt>
                <c:pt idx="590">
                  <c:v>42862.14583333334</c:v>
                </c:pt>
                <c:pt idx="591">
                  <c:v>42862.15625</c:v>
                </c:pt>
                <c:pt idx="592">
                  <c:v>42862.16666666666</c:v>
                </c:pt>
                <c:pt idx="593">
                  <c:v>42862.17708333334</c:v>
                </c:pt>
                <c:pt idx="594">
                  <c:v>42862.1875</c:v>
                </c:pt>
                <c:pt idx="595">
                  <c:v>42862.19791666666</c:v>
                </c:pt>
                <c:pt idx="596">
                  <c:v>42862.20833333334</c:v>
                </c:pt>
                <c:pt idx="597">
                  <c:v>42862.21875</c:v>
                </c:pt>
                <c:pt idx="598">
                  <c:v>42862.22916666666</c:v>
                </c:pt>
                <c:pt idx="599">
                  <c:v>42862.23958333334</c:v>
                </c:pt>
                <c:pt idx="600">
                  <c:v>42862.25</c:v>
                </c:pt>
                <c:pt idx="601">
                  <c:v>42862.26041666666</c:v>
                </c:pt>
                <c:pt idx="602">
                  <c:v>42862.27083333334</c:v>
                </c:pt>
                <c:pt idx="603">
                  <c:v>42862.28125</c:v>
                </c:pt>
                <c:pt idx="604">
                  <c:v>42862.29166666666</c:v>
                </c:pt>
                <c:pt idx="605">
                  <c:v>42862.30208333334</c:v>
                </c:pt>
                <c:pt idx="606">
                  <c:v>42862.3125</c:v>
                </c:pt>
                <c:pt idx="607">
                  <c:v>42862.32291666666</c:v>
                </c:pt>
                <c:pt idx="608">
                  <c:v>42862.33333333334</c:v>
                </c:pt>
                <c:pt idx="609">
                  <c:v>42862.34375</c:v>
                </c:pt>
                <c:pt idx="610">
                  <c:v>42862.35416666666</c:v>
                </c:pt>
                <c:pt idx="611">
                  <c:v>42862.36458333334</c:v>
                </c:pt>
                <c:pt idx="612">
                  <c:v>42862.375</c:v>
                </c:pt>
                <c:pt idx="613">
                  <c:v>42862.38541666666</c:v>
                </c:pt>
                <c:pt idx="614">
                  <c:v>42862.39583333334</c:v>
                </c:pt>
                <c:pt idx="615">
                  <c:v>42862.40625</c:v>
                </c:pt>
                <c:pt idx="616">
                  <c:v>42862.41666666666</c:v>
                </c:pt>
                <c:pt idx="617">
                  <c:v>42862.42708333334</c:v>
                </c:pt>
                <c:pt idx="618">
                  <c:v>42862.4375</c:v>
                </c:pt>
                <c:pt idx="619">
                  <c:v>42862.44791666666</c:v>
                </c:pt>
                <c:pt idx="620">
                  <c:v>42862.45833333333</c:v>
                </c:pt>
                <c:pt idx="621">
                  <c:v>42862.46875</c:v>
                </c:pt>
                <c:pt idx="622">
                  <c:v>42862.47916666666</c:v>
                </c:pt>
                <c:pt idx="623">
                  <c:v>42862.48958333334</c:v>
                </c:pt>
                <c:pt idx="624">
                  <c:v>42862.5</c:v>
                </c:pt>
                <c:pt idx="625">
                  <c:v>42862.51041666666</c:v>
                </c:pt>
                <c:pt idx="626">
                  <c:v>42862.52083333334</c:v>
                </c:pt>
                <c:pt idx="627">
                  <c:v>42862.53125</c:v>
                </c:pt>
                <c:pt idx="628">
                  <c:v>42862.54166666666</c:v>
                </c:pt>
                <c:pt idx="629">
                  <c:v>42862.55208333334</c:v>
                </c:pt>
                <c:pt idx="630">
                  <c:v>42862.5625</c:v>
                </c:pt>
                <c:pt idx="631">
                  <c:v>42862.57291666666</c:v>
                </c:pt>
                <c:pt idx="632">
                  <c:v>42862.58333333334</c:v>
                </c:pt>
                <c:pt idx="633">
                  <c:v>42862.59375</c:v>
                </c:pt>
                <c:pt idx="634">
                  <c:v>42862.60416666666</c:v>
                </c:pt>
                <c:pt idx="635">
                  <c:v>42862.61458333334</c:v>
                </c:pt>
                <c:pt idx="636">
                  <c:v>42862.625</c:v>
                </c:pt>
                <c:pt idx="637">
                  <c:v>42862.63541666666</c:v>
                </c:pt>
                <c:pt idx="638">
                  <c:v>42862.64583333334</c:v>
                </c:pt>
                <c:pt idx="639">
                  <c:v>42862.65625</c:v>
                </c:pt>
                <c:pt idx="640">
                  <c:v>42862.66666666666</c:v>
                </c:pt>
                <c:pt idx="641">
                  <c:v>42862.67708333334</c:v>
                </c:pt>
                <c:pt idx="642">
                  <c:v>42862.6875</c:v>
                </c:pt>
                <c:pt idx="643">
                  <c:v>42862.69791666666</c:v>
                </c:pt>
                <c:pt idx="644">
                  <c:v>42862.70833333334</c:v>
                </c:pt>
                <c:pt idx="645">
                  <c:v>42862.71875</c:v>
                </c:pt>
                <c:pt idx="646">
                  <c:v>42862.72916666666</c:v>
                </c:pt>
                <c:pt idx="647">
                  <c:v>42862.73958333334</c:v>
                </c:pt>
                <c:pt idx="648">
                  <c:v>42862.75</c:v>
                </c:pt>
                <c:pt idx="649">
                  <c:v>42862.76041666666</c:v>
                </c:pt>
                <c:pt idx="650">
                  <c:v>42862.77083333334</c:v>
                </c:pt>
                <c:pt idx="651">
                  <c:v>42862.78125</c:v>
                </c:pt>
                <c:pt idx="652">
                  <c:v>42862.79166666666</c:v>
                </c:pt>
                <c:pt idx="653">
                  <c:v>42862.80208333334</c:v>
                </c:pt>
                <c:pt idx="654">
                  <c:v>42862.8125</c:v>
                </c:pt>
                <c:pt idx="655">
                  <c:v>42862.82291666666</c:v>
                </c:pt>
                <c:pt idx="656">
                  <c:v>42862.83333333334</c:v>
                </c:pt>
                <c:pt idx="657">
                  <c:v>42862.84375</c:v>
                </c:pt>
                <c:pt idx="658">
                  <c:v>42862.85416666666</c:v>
                </c:pt>
                <c:pt idx="659">
                  <c:v>42862.86458333334</c:v>
                </c:pt>
                <c:pt idx="660">
                  <c:v>42862.875</c:v>
                </c:pt>
                <c:pt idx="661">
                  <c:v>42862.88541666666</c:v>
                </c:pt>
                <c:pt idx="662">
                  <c:v>42862.89583333334</c:v>
                </c:pt>
                <c:pt idx="663">
                  <c:v>42862.90625</c:v>
                </c:pt>
                <c:pt idx="664">
                  <c:v>42862.91666666666</c:v>
                </c:pt>
                <c:pt idx="665">
                  <c:v>42862.92708333334</c:v>
                </c:pt>
                <c:pt idx="666">
                  <c:v>42862.9375</c:v>
                </c:pt>
                <c:pt idx="667">
                  <c:v>42862.94791666666</c:v>
                </c:pt>
                <c:pt idx="668">
                  <c:v>42862.95833333333</c:v>
                </c:pt>
                <c:pt idx="669">
                  <c:v>42862.96875</c:v>
                </c:pt>
                <c:pt idx="670">
                  <c:v>42862.97916666666</c:v>
                </c:pt>
                <c:pt idx="671">
                  <c:v>42862.98958333334</c:v>
                </c:pt>
                <c:pt idx="672">
                  <c:v>42863.0</c:v>
                </c:pt>
                <c:pt idx="673">
                  <c:v>42863.01041666666</c:v>
                </c:pt>
                <c:pt idx="674">
                  <c:v>42863.02083333334</c:v>
                </c:pt>
                <c:pt idx="675">
                  <c:v>42863.03125</c:v>
                </c:pt>
                <c:pt idx="676">
                  <c:v>42863.04166666666</c:v>
                </c:pt>
                <c:pt idx="677">
                  <c:v>42863.05208333334</c:v>
                </c:pt>
                <c:pt idx="678">
                  <c:v>42863.0625</c:v>
                </c:pt>
                <c:pt idx="679">
                  <c:v>42863.07291666666</c:v>
                </c:pt>
                <c:pt idx="680">
                  <c:v>42863.08333333334</c:v>
                </c:pt>
                <c:pt idx="681">
                  <c:v>42863.09375</c:v>
                </c:pt>
                <c:pt idx="682">
                  <c:v>42863.10416666666</c:v>
                </c:pt>
                <c:pt idx="683">
                  <c:v>42863.11458333334</c:v>
                </c:pt>
                <c:pt idx="684">
                  <c:v>42863.125</c:v>
                </c:pt>
                <c:pt idx="685">
                  <c:v>42863.13541666666</c:v>
                </c:pt>
                <c:pt idx="686">
                  <c:v>42863.14583333334</c:v>
                </c:pt>
                <c:pt idx="687">
                  <c:v>42863.15625</c:v>
                </c:pt>
                <c:pt idx="688">
                  <c:v>42863.16666666666</c:v>
                </c:pt>
                <c:pt idx="689">
                  <c:v>42863.17708333334</c:v>
                </c:pt>
                <c:pt idx="690">
                  <c:v>42863.1875</c:v>
                </c:pt>
                <c:pt idx="691">
                  <c:v>42863.19791666666</c:v>
                </c:pt>
                <c:pt idx="692">
                  <c:v>42863.20833333334</c:v>
                </c:pt>
                <c:pt idx="693">
                  <c:v>42863.21875</c:v>
                </c:pt>
                <c:pt idx="694">
                  <c:v>42863.22916666666</c:v>
                </c:pt>
                <c:pt idx="695">
                  <c:v>42863.23958333334</c:v>
                </c:pt>
                <c:pt idx="696">
                  <c:v>42863.25</c:v>
                </c:pt>
                <c:pt idx="697">
                  <c:v>42863.26041666666</c:v>
                </c:pt>
                <c:pt idx="698">
                  <c:v>42863.27083333334</c:v>
                </c:pt>
                <c:pt idx="699">
                  <c:v>42863.28125</c:v>
                </c:pt>
                <c:pt idx="700">
                  <c:v>42863.29166666666</c:v>
                </c:pt>
                <c:pt idx="701">
                  <c:v>42863.30208333334</c:v>
                </c:pt>
                <c:pt idx="702">
                  <c:v>42863.3125</c:v>
                </c:pt>
                <c:pt idx="703">
                  <c:v>42863.32291666666</c:v>
                </c:pt>
                <c:pt idx="704">
                  <c:v>42863.33333333334</c:v>
                </c:pt>
                <c:pt idx="705">
                  <c:v>42863.34375</c:v>
                </c:pt>
                <c:pt idx="706">
                  <c:v>42863.35416666666</c:v>
                </c:pt>
                <c:pt idx="707">
                  <c:v>42863.36458333334</c:v>
                </c:pt>
                <c:pt idx="708">
                  <c:v>42863.375</c:v>
                </c:pt>
                <c:pt idx="709">
                  <c:v>42863.38541666666</c:v>
                </c:pt>
                <c:pt idx="710">
                  <c:v>42863.39583333334</c:v>
                </c:pt>
                <c:pt idx="711">
                  <c:v>42863.40625</c:v>
                </c:pt>
                <c:pt idx="712">
                  <c:v>42863.41666666666</c:v>
                </c:pt>
                <c:pt idx="713">
                  <c:v>42863.42708333334</c:v>
                </c:pt>
                <c:pt idx="714">
                  <c:v>42863.4375</c:v>
                </c:pt>
                <c:pt idx="715">
                  <c:v>42863.44791666666</c:v>
                </c:pt>
                <c:pt idx="716">
                  <c:v>42863.45833333333</c:v>
                </c:pt>
                <c:pt idx="717">
                  <c:v>42863.46875</c:v>
                </c:pt>
                <c:pt idx="718">
                  <c:v>42863.47916666666</c:v>
                </c:pt>
                <c:pt idx="719">
                  <c:v>42863.48958333334</c:v>
                </c:pt>
                <c:pt idx="720">
                  <c:v>42863.5</c:v>
                </c:pt>
                <c:pt idx="721">
                  <c:v>42863.51041666666</c:v>
                </c:pt>
                <c:pt idx="722">
                  <c:v>42863.52083333334</c:v>
                </c:pt>
                <c:pt idx="723">
                  <c:v>42863.53125</c:v>
                </c:pt>
                <c:pt idx="724">
                  <c:v>42863.54166666666</c:v>
                </c:pt>
                <c:pt idx="725">
                  <c:v>42863.55208333334</c:v>
                </c:pt>
                <c:pt idx="726">
                  <c:v>42863.5625</c:v>
                </c:pt>
                <c:pt idx="727">
                  <c:v>42863.57291666666</c:v>
                </c:pt>
                <c:pt idx="728">
                  <c:v>42863.58333333334</c:v>
                </c:pt>
                <c:pt idx="729">
                  <c:v>42863.59375</c:v>
                </c:pt>
                <c:pt idx="730">
                  <c:v>42863.60416666666</c:v>
                </c:pt>
                <c:pt idx="731">
                  <c:v>42863.61458333334</c:v>
                </c:pt>
                <c:pt idx="732">
                  <c:v>42863.625</c:v>
                </c:pt>
                <c:pt idx="733">
                  <c:v>42863.63541666666</c:v>
                </c:pt>
                <c:pt idx="734">
                  <c:v>42863.64583333334</c:v>
                </c:pt>
                <c:pt idx="735">
                  <c:v>42863.65625</c:v>
                </c:pt>
                <c:pt idx="736">
                  <c:v>42863.66666666666</c:v>
                </c:pt>
                <c:pt idx="737">
                  <c:v>42863.67708333334</c:v>
                </c:pt>
                <c:pt idx="738">
                  <c:v>42863.6875</c:v>
                </c:pt>
                <c:pt idx="739">
                  <c:v>42863.69791666666</c:v>
                </c:pt>
                <c:pt idx="740">
                  <c:v>42863.70833333334</c:v>
                </c:pt>
                <c:pt idx="741">
                  <c:v>42863.71875</c:v>
                </c:pt>
                <c:pt idx="742">
                  <c:v>42863.72916666666</c:v>
                </c:pt>
                <c:pt idx="743">
                  <c:v>42863.73958333334</c:v>
                </c:pt>
                <c:pt idx="744">
                  <c:v>42863.75</c:v>
                </c:pt>
                <c:pt idx="745">
                  <c:v>42863.76041666666</c:v>
                </c:pt>
                <c:pt idx="746">
                  <c:v>42863.77083333334</c:v>
                </c:pt>
                <c:pt idx="747">
                  <c:v>42863.78125</c:v>
                </c:pt>
                <c:pt idx="748">
                  <c:v>42863.79166666666</c:v>
                </c:pt>
                <c:pt idx="749">
                  <c:v>42863.80208333334</c:v>
                </c:pt>
                <c:pt idx="750">
                  <c:v>42863.8125</c:v>
                </c:pt>
                <c:pt idx="751">
                  <c:v>42863.82291666666</c:v>
                </c:pt>
                <c:pt idx="752">
                  <c:v>42863.83333333334</c:v>
                </c:pt>
                <c:pt idx="753">
                  <c:v>42863.84375</c:v>
                </c:pt>
                <c:pt idx="754">
                  <c:v>42863.85416666666</c:v>
                </c:pt>
                <c:pt idx="755">
                  <c:v>42863.86458333334</c:v>
                </c:pt>
                <c:pt idx="756">
                  <c:v>42863.875</c:v>
                </c:pt>
                <c:pt idx="757">
                  <c:v>42863.88541666666</c:v>
                </c:pt>
                <c:pt idx="758">
                  <c:v>42863.89583333334</c:v>
                </c:pt>
                <c:pt idx="759">
                  <c:v>42863.90625</c:v>
                </c:pt>
                <c:pt idx="760">
                  <c:v>42863.91666666666</c:v>
                </c:pt>
                <c:pt idx="761">
                  <c:v>42863.92708333334</c:v>
                </c:pt>
                <c:pt idx="762">
                  <c:v>42863.9375</c:v>
                </c:pt>
                <c:pt idx="763">
                  <c:v>42863.94791666666</c:v>
                </c:pt>
                <c:pt idx="764">
                  <c:v>42863.95833333333</c:v>
                </c:pt>
                <c:pt idx="765">
                  <c:v>42863.96875</c:v>
                </c:pt>
                <c:pt idx="766">
                  <c:v>42863.97916666666</c:v>
                </c:pt>
                <c:pt idx="767">
                  <c:v>42863.98958333334</c:v>
                </c:pt>
              </c:numCache>
            </c:numRef>
          </c:xVal>
          <c:yVal>
            <c:numRef>
              <c:f>hampshireData!$B$2:$B$769</c:f>
              <c:numCache>
                <c:formatCode>General</c:formatCode>
                <c:ptCount val="768"/>
                <c:pt idx="0">
                  <c:v>3.0</c:v>
                </c:pt>
                <c:pt idx="1">
                  <c:v>3.0</c:v>
                </c:pt>
                <c:pt idx="2">
                  <c:v>1.0</c:v>
                </c:pt>
                <c:pt idx="5">
                  <c:v>1.0</c:v>
                </c:pt>
                <c:pt idx="6">
                  <c:v>4.0</c:v>
                </c:pt>
                <c:pt idx="7">
                  <c:v>34.0</c:v>
                </c:pt>
                <c:pt idx="8">
                  <c:v>32.0</c:v>
                </c:pt>
                <c:pt idx="9">
                  <c:v>8.0</c:v>
                </c:pt>
                <c:pt idx="10">
                  <c:v>7.0</c:v>
                </c:pt>
                <c:pt idx="11">
                  <c:v>21.0</c:v>
                </c:pt>
                <c:pt idx="12">
                  <c:v>1.0</c:v>
                </c:pt>
                <c:pt idx="13">
                  <c:v>9.0</c:v>
                </c:pt>
                <c:pt idx="14">
                  <c:v>3.0</c:v>
                </c:pt>
                <c:pt idx="15">
                  <c:v>12.0</c:v>
                </c:pt>
                <c:pt idx="16">
                  <c:v>2.0</c:v>
                </c:pt>
                <c:pt idx="17">
                  <c:v>16.0</c:v>
                </c:pt>
                <c:pt idx="18">
                  <c:v>7.0</c:v>
                </c:pt>
                <c:pt idx="19">
                  <c:v>9.0</c:v>
                </c:pt>
                <c:pt idx="20">
                  <c:v>13.0</c:v>
                </c:pt>
                <c:pt idx="21">
                  <c:v>23.0</c:v>
                </c:pt>
                <c:pt idx="22">
                  <c:v>10.0</c:v>
                </c:pt>
                <c:pt idx="23">
                  <c:v>7.0</c:v>
                </c:pt>
                <c:pt idx="24">
                  <c:v>4.0</c:v>
                </c:pt>
                <c:pt idx="25">
                  <c:v>13.0</c:v>
                </c:pt>
                <c:pt idx="26">
                  <c:v>14.0</c:v>
                </c:pt>
                <c:pt idx="27">
                  <c:v>14.0</c:v>
                </c:pt>
                <c:pt idx="28">
                  <c:v>11.0</c:v>
                </c:pt>
                <c:pt idx="29">
                  <c:v>16.0</c:v>
                </c:pt>
                <c:pt idx="30">
                  <c:v>9.0</c:v>
                </c:pt>
                <c:pt idx="31">
                  <c:v>8.0</c:v>
                </c:pt>
                <c:pt idx="32">
                  <c:v>7.0</c:v>
                </c:pt>
                <c:pt idx="33">
                  <c:v>13.0</c:v>
                </c:pt>
                <c:pt idx="34">
                  <c:v>12.0</c:v>
                </c:pt>
                <c:pt idx="35">
                  <c:v>11.0</c:v>
                </c:pt>
                <c:pt idx="36">
                  <c:v>11.0</c:v>
                </c:pt>
                <c:pt idx="37">
                  <c:v>24.0</c:v>
                </c:pt>
                <c:pt idx="38">
                  <c:v>14.0</c:v>
                </c:pt>
                <c:pt idx="39">
                  <c:v>16.0</c:v>
                </c:pt>
                <c:pt idx="40">
                  <c:v>13.0</c:v>
                </c:pt>
                <c:pt idx="41">
                  <c:v>13.0</c:v>
                </c:pt>
                <c:pt idx="42">
                  <c:v>18.0</c:v>
                </c:pt>
                <c:pt idx="43">
                  <c:v>14.0</c:v>
                </c:pt>
                <c:pt idx="44">
                  <c:v>14.0</c:v>
                </c:pt>
                <c:pt idx="45">
                  <c:v>22.0</c:v>
                </c:pt>
                <c:pt idx="46">
                  <c:v>16.0</c:v>
                </c:pt>
                <c:pt idx="47">
                  <c:v>11.0</c:v>
                </c:pt>
                <c:pt idx="48">
                  <c:v>9.0</c:v>
                </c:pt>
                <c:pt idx="49">
                  <c:v>14.0</c:v>
                </c:pt>
                <c:pt idx="50">
                  <c:v>16.0</c:v>
                </c:pt>
                <c:pt idx="51">
                  <c:v>19.0</c:v>
                </c:pt>
                <c:pt idx="52">
                  <c:v>22.0</c:v>
                </c:pt>
                <c:pt idx="53">
                  <c:v>27.0</c:v>
                </c:pt>
                <c:pt idx="54">
                  <c:v>16.0</c:v>
                </c:pt>
                <c:pt idx="55">
                  <c:v>30.0</c:v>
                </c:pt>
                <c:pt idx="56">
                  <c:v>29.0</c:v>
                </c:pt>
                <c:pt idx="57">
                  <c:v>22.0</c:v>
                </c:pt>
                <c:pt idx="58">
                  <c:v>22.0</c:v>
                </c:pt>
                <c:pt idx="59">
                  <c:v>23.0</c:v>
                </c:pt>
                <c:pt idx="60">
                  <c:v>21.0</c:v>
                </c:pt>
                <c:pt idx="61">
                  <c:v>15.0</c:v>
                </c:pt>
                <c:pt idx="62">
                  <c:v>15.0</c:v>
                </c:pt>
                <c:pt idx="63">
                  <c:v>23.0</c:v>
                </c:pt>
                <c:pt idx="64">
                  <c:v>21.0</c:v>
                </c:pt>
                <c:pt idx="65">
                  <c:v>16.0</c:v>
                </c:pt>
                <c:pt idx="66">
                  <c:v>29.0</c:v>
                </c:pt>
                <c:pt idx="67">
                  <c:v>17.0</c:v>
                </c:pt>
                <c:pt idx="68">
                  <c:v>21.0</c:v>
                </c:pt>
                <c:pt idx="69">
                  <c:v>16.0</c:v>
                </c:pt>
                <c:pt idx="70">
                  <c:v>20.0</c:v>
                </c:pt>
                <c:pt idx="71">
                  <c:v>7.0</c:v>
                </c:pt>
                <c:pt idx="72">
                  <c:v>14.0</c:v>
                </c:pt>
                <c:pt idx="73">
                  <c:v>14.0</c:v>
                </c:pt>
                <c:pt idx="74">
                  <c:v>12.0</c:v>
                </c:pt>
                <c:pt idx="75">
                  <c:v>13.0</c:v>
                </c:pt>
                <c:pt idx="76">
                  <c:v>14.0</c:v>
                </c:pt>
                <c:pt idx="77">
                  <c:v>17.0</c:v>
                </c:pt>
                <c:pt idx="78">
                  <c:v>12.0</c:v>
                </c:pt>
                <c:pt idx="79">
                  <c:v>2.0</c:v>
                </c:pt>
                <c:pt idx="80">
                  <c:v>5.0</c:v>
                </c:pt>
                <c:pt idx="81">
                  <c:v>3.0</c:v>
                </c:pt>
                <c:pt idx="82">
                  <c:v>5.0</c:v>
                </c:pt>
                <c:pt idx="83">
                  <c:v>1.0</c:v>
                </c:pt>
                <c:pt idx="84">
                  <c:v>1.0</c:v>
                </c:pt>
                <c:pt idx="85">
                  <c:v>1.0</c:v>
                </c:pt>
                <c:pt idx="86">
                  <c:v>3.0</c:v>
                </c:pt>
                <c:pt idx="87">
                  <c:v>2.0</c:v>
                </c:pt>
                <c:pt idx="88">
                  <c:v>4.0</c:v>
                </c:pt>
                <c:pt idx="89">
                  <c:v>8.0</c:v>
                </c:pt>
                <c:pt idx="90">
                  <c:v>6.0</c:v>
                </c:pt>
                <c:pt idx="91">
                  <c:v>21.0</c:v>
                </c:pt>
                <c:pt idx="92">
                  <c:v>2.0</c:v>
                </c:pt>
                <c:pt idx="93">
                  <c:v>18.0</c:v>
                </c:pt>
                <c:pt idx="94">
                  <c:v>6.0</c:v>
                </c:pt>
                <c:pt idx="95">
                  <c:v>5.0</c:v>
                </c:pt>
                <c:pt idx="96">
                  <c:v>0.0</c:v>
                </c:pt>
                <c:pt idx="97">
                  <c:v>1.0</c:v>
                </c:pt>
                <c:pt idx="98">
                  <c:v>3.0</c:v>
                </c:pt>
                <c:pt idx="101">
                  <c:v>2.0</c:v>
                </c:pt>
                <c:pt idx="102">
                  <c:v>1.0</c:v>
                </c:pt>
                <c:pt idx="103">
                  <c:v>0.0</c:v>
                </c:pt>
                <c:pt idx="104">
                  <c:v>1.0</c:v>
                </c:pt>
                <c:pt idx="105">
                  <c:v>0.0</c:v>
                </c:pt>
                <c:pt idx="106">
                  <c:v>0.0</c:v>
                </c:pt>
                <c:pt idx="107">
                  <c:v>3.0</c:v>
                </c:pt>
                <c:pt idx="108">
                  <c:v>0.0</c:v>
                </c:pt>
                <c:pt idx="109">
                  <c:v>1.0</c:v>
                </c:pt>
                <c:pt idx="110">
                  <c:v>4.0</c:v>
                </c:pt>
                <c:pt idx="111">
                  <c:v>12.0</c:v>
                </c:pt>
                <c:pt idx="112">
                  <c:v>15.0</c:v>
                </c:pt>
                <c:pt idx="113">
                  <c:v>17.0</c:v>
                </c:pt>
                <c:pt idx="114">
                  <c:v>15.0</c:v>
                </c:pt>
                <c:pt idx="115">
                  <c:v>4.0</c:v>
                </c:pt>
                <c:pt idx="116">
                  <c:v>10.0</c:v>
                </c:pt>
                <c:pt idx="117">
                  <c:v>74.0</c:v>
                </c:pt>
                <c:pt idx="118">
                  <c:v>60.0</c:v>
                </c:pt>
                <c:pt idx="119">
                  <c:v>41.0</c:v>
                </c:pt>
                <c:pt idx="120">
                  <c:v>120.0</c:v>
                </c:pt>
                <c:pt idx="121">
                  <c:v>60.0</c:v>
                </c:pt>
                <c:pt idx="122">
                  <c:v>54.0</c:v>
                </c:pt>
                <c:pt idx="123">
                  <c:v>98.0</c:v>
                </c:pt>
                <c:pt idx="124">
                  <c:v>56.0</c:v>
                </c:pt>
                <c:pt idx="125">
                  <c:v>49.0</c:v>
                </c:pt>
                <c:pt idx="126">
                  <c:v>57.0</c:v>
                </c:pt>
                <c:pt idx="127">
                  <c:v>68.0</c:v>
                </c:pt>
                <c:pt idx="128">
                  <c:v>60.0</c:v>
                </c:pt>
                <c:pt idx="129">
                  <c:v>43.0</c:v>
                </c:pt>
                <c:pt idx="130">
                  <c:v>33.0</c:v>
                </c:pt>
                <c:pt idx="131">
                  <c:v>37.0</c:v>
                </c:pt>
                <c:pt idx="132">
                  <c:v>29.0</c:v>
                </c:pt>
                <c:pt idx="133">
                  <c:v>23.0</c:v>
                </c:pt>
                <c:pt idx="134">
                  <c:v>22.0</c:v>
                </c:pt>
                <c:pt idx="135">
                  <c:v>26.0</c:v>
                </c:pt>
                <c:pt idx="136">
                  <c:v>25.0</c:v>
                </c:pt>
                <c:pt idx="137">
                  <c:v>21.0</c:v>
                </c:pt>
                <c:pt idx="138">
                  <c:v>25.0</c:v>
                </c:pt>
                <c:pt idx="139">
                  <c:v>32.0</c:v>
                </c:pt>
                <c:pt idx="140">
                  <c:v>40.0</c:v>
                </c:pt>
                <c:pt idx="141">
                  <c:v>29.0</c:v>
                </c:pt>
                <c:pt idx="142">
                  <c:v>18.0</c:v>
                </c:pt>
                <c:pt idx="143">
                  <c:v>24.0</c:v>
                </c:pt>
                <c:pt idx="144">
                  <c:v>30.0</c:v>
                </c:pt>
                <c:pt idx="145">
                  <c:v>33.0</c:v>
                </c:pt>
                <c:pt idx="146">
                  <c:v>38.0</c:v>
                </c:pt>
                <c:pt idx="147">
                  <c:v>43.0</c:v>
                </c:pt>
                <c:pt idx="148">
                  <c:v>44.0</c:v>
                </c:pt>
                <c:pt idx="149">
                  <c:v>51.0</c:v>
                </c:pt>
                <c:pt idx="150">
                  <c:v>40.0</c:v>
                </c:pt>
                <c:pt idx="151">
                  <c:v>38.0</c:v>
                </c:pt>
                <c:pt idx="152">
                  <c:v>36.0</c:v>
                </c:pt>
                <c:pt idx="153">
                  <c:v>26.0</c:v>
                </c:pt>
                <c:pt idx="154">
                  <c:v>45.0</c:v>
                </c:pt>
                <c:pt idx="155">
                  <c:v>67.0</c:v>
                </c:pt>
                <c:pt idx="156">
                  <c:v>64.0</c:v>
                </c:pt>
                <c:pt idx="157">
                  <c:v>52.0</c:v>
                </c:pt>
                <c:pt idx="158">
                  <c:v>40.0</c:v>
                </c:pt>
                <c:pt idx="159">
                  <c:v>28.0</c:v>
                </c:pt>
                <c:pt idx="160">
                  <c:v>53.0</c:v>
                </c:pt>
                <c:pt idx="161">
                  <c:v>60.0</c:v>
                </c:pt>
                <c:pt idx="162">
                  <c:v>78.0</c:v>
                </c:pt>
                <c:pt idx="163">
                  <c:v>33.0</c:v>
                </c:pt>
                <c:pt idx="164">
                  <c:v>22.0</c:v>
                </c:pt>
                <c:pt idx="165">
                  <c:v>48.0</c:v>
                </c:pt>
                <c:pt idx="166">
                  <c:v>37.0</c:v>
                </c:pt>
                <c:pt idx="167">
                  <c:v>28.0</c:v>
                </c:pt>
                <c:pt idx="168">
                  <c:v>29.0</c:v>
                </c:pt>
                <c:pt idx="169">
                  <c:v>31.0</c:v>
                </c:pt>
                <c:pt idx="170">
                  <c:v>32.0</c:v>
                </c:pt>
                <c:pt idx="171">
                  <c:v>19.0</c:v>
                </c:pt>
                <c:pt idx="172">
                  <c:v>20.0</c:v>
                </c:pt>
                <c:pt idx="173">
                  <c:v>21.0</c:v>
                </c:pt>
                <c:pt idx="174">
                  <c:v>38.0</c:v>
                </c:pt>
                <c:pt idx="175">
                  <c:v>14.0</c:v>
                </c:pt>
                <c:pt idx="176">
                  <c:v>2.0</c:v>
                </c:pt>
                <c:pt idx="177">
                  <c:v>4.0</c:v>
                </c:pt>
                <c:pt idx="178">
                  <c:v>1.0</c:v>
                </c:pt>
                <c:pt idx="179">
                  <c:v>0.0</c:v>
                </c:pt>
                <c:pt idx="180">
                  <c:v>4.0</c:v>
                </c:pt>
                <c:pt idx="181">
                  <c:v>16.0</c:v>
                </c:pt>
                <c:pt idx="182">
                  <c:v>9.0</c:v>
                </c:pt>
                <c:pt idx="183">
                  <c:v>6.0</c:v>
                </c:pt>
                <c:pt idx="184">
                  <c:v>7.0</c:v>
                </c:pt>
                <c:pt idx="185">
                  <c:v>24.0</c:v>
                </c:pt>
                <c:pt idx="186">
                  <c:v>15.0</c:v>
                </c:pt>
                <c:pt idx="187">
                  <c:v>9.0</c:v>
                </c:pt>
                <c:pt idx="188">
                  <c:v>4.0</c:v>
                </c:pt>
                <c:pt idx="189">
                  <c:v>2.0</c:v>
                </c:pt>
                <c:pt idx="190">
                  <c:v>4.0</c:v>
                </c:pt>
                <c:pt idx="191">
                  <c:v>2.0</c:v>
                </c:pt>
                <c:pt idx="192">
                  <c:v>2.0</c:v>
                </c:pt>
                <c:pt idx="193">
                  <c:v>1.0</c:v>
                </c:pt>
                <c:pt idx="194">
                  <c:v>0.0</c:v>
                </c:pt>
                <c:pt idx="196">
                  <c:v>0.0</c:v>
                </c:pt>
                <c:pt idx="197">
                  <c:v>0.0</c:v>
                </c:pt>
                <c:pt idx="198">
                  <c:v>0.0</c:v>
                </c:pt>
                <c:pt idx="199">
                  <c:v>2.0</c:v>
                </c:pt>
                <c:pt idx="200">
                  <c:v>0.0</c:v>
                </c:pt>
                <c:pt idx="201">
                  <c:v>2.0</c:v>
                </c:pt>
                <c:pt idx="202">
                  <c:v>0.0</c:v>
                </c:pt>
                <c:pt idx="203">
                  <c:v>0.0</c:v>
                </c:pt>
                <c:pt idx="204">
                  <c:v>0.0</c:v>
                </c:pt>
                <c:pt idx="205">
                  <c:v>-1.0</c:v>
                </c:pt>
                <c:pt idx="206">
                  <c:v>0.0</c:v>
                </c:pt>
                <c:pt idx="207">
                  <c:v>0.0</c:v>
                </c:pt>
                <c:pt idx="208">
                  <c:v>1.0</c:v>
                </c:pt>
                <c:pt idx="209">
                  <c:v>1.0</c:v>
                </c:pt>
                <c:pt idx="210">
                  <c:v>1.0</c:v>
                </c:pt>
                <c:pt idx="211">
                  <c:v>2.0</c:v>
                </c:pt>
                <c:pt idx="212">
                  <c:v>5.0</c:v>
                </c:pt>
                <c:pt idx="213">
                  <c:v>2.0</c:v>
                </c:pt>
                <c:pt idx="214">
                  <c:v>12.0</c:v>
                </c:pt>
                <c:pt idx="215">
                  <c:v>37.0</c:v>
                </c:pt>
                <c:pt idx="216">
                  <c:v>27.0</c:v>
                </c:pt>
                <c:pt idx="217">
                  <c:v>10.0</c:v>
                </c:pt>
                <c:pt idx="218">
                  <c:v>21.0</c:v>
                </c:pt>
                <c:pt idx="219">
                  <c:v>19.0</c:v>
                </c:pt>
                <c:pt idx="220">
                  <c:v>7.0</c:v>
                </c:pt>
                <c:pt idx="221">
                  <c:v>18.0</c:v>
                </c:pt>
                <c:pt idx="222">
                  <c:v>22.0</c:v>
                </c:pt>
                <c:pt idx="223">
                  <c:v>24.0</c:v>
                </c:pt>
                <c:pt idx="224">
                  <c:v>19.0</c:v>
                </c:pt>
                <c:pt idx="225">
                  <c:v>24.0</c:v>
                </c:pt>
                <c:pt idx="226">
                  <c:v>27.0</c:v>
                </c:pt>
                <c:pt idx="227">
                  <c:v>25.0</c:v>
                </c:pt>
                <c:pt idx="228">
                  <c:v>29.0</c:v>
                </c:pt>
                <c:pt idx="232">
                  <c:v>18.0</c:v>
                </c:pt>
                <c:pt idx="233">
                  <c:v>22.0</c:v>
                </c:pt>
                <c:pt idx="234">
                  <c:v>43.0</c:v>
                </c:pt>
                <c:pt idx="235">
                  <c:v>40.0</c:v>
                </c:pt>
                <c:pt idx="236">
                  <c:v>29.0</c:v>
                </c:pt>
                <c:pt idx="237">
                  <c:v>43.0</c:v>
                </c:pt>
                <c:pt idx="238">
                  <c:v>37.0</c:v>
                </c:pt>
                <c:pt idx="239">
                  <c:v>19.0</c:v>
                </c:pt>
                <c:pt idx="240">
                  <c:v>42.0</c:v>
                </c:pt>
                <c:pt idx="241">
                  <c:v>27.0</c:v>
                </c:pt>
                <c:pt idx="242">
                  <c:v>39.0</c:v>
                </c:pt>
                <c:pt idx="243">
                  <c:v>19.0</c:v>
                </c:pt>
                <c:pt idx="244">
                  <c:v>24.0</c:v>
                </c:pt>
                <c:pt idx="245">
                  <c:v>27.0</c:v>
                </c:pt>
                <c:pt idx="246">
                  <c:v>36.0</c:v>
                </c:pt>
                <c:pt idx="247">
                  <c:v>37.0</c:v>
                </c:pt>
                <c:pt idx="248">
                  <c:v>25.0</c:v>
                </c:pt>
                <c:pt idx="249">
                  <c:v>51.0</c:v>
                </c:pt>
                <c:pt idx="250">
                  <c:v>38.0</c:v>
                </c:pt>
                <c:pt idx="251">
                  <c:v>43.0</c:v>
                </c:pt>
                <c:pt idx="252">
                  <c:v>46.0</c:v>
                </c:pt>
                <c:pt idx="253">
                  <c:v>45.0</c:v>
                </c:pt>
                <c:pt idx="254">
                  <c:v>39.0</c:v>
                </c:pt>
                <c:pt idx="255">
                  <c:v>22.0</c:v>
                </c:pt>
                <c:pt idx="256">
                  <c:v>30.0</c:v>
                </c:pt>
                <c:pt idx="257">
                  <c:v>32.0</c:v>
                </c:pt>
                <c:pt idx="258">
                  <c:v>15.0</c:v>
                </c:pt>
                <c:pt idx="259">
                  <c:v>31.0</c:v>
                </c:pt>
                <c:pt idx="260">
                  <c:v>27.0</c:v>
                </c:pt>
                <c:pt idx="261">
                  <c:v>26.0</c:v>
                </c:pt>
                <c:pt idx="262">
                  <c:v>38.0</c:v>
                </c:pt>
                <c:pt idx="263">
                  <c:v>23.0</c:v>
                </c:pt>
                <c:pt idx="264">
                  <c:v>26.0</c:v>
                </c:pt>
                <c:pt idx="265">
                  <c:v>21.0</c:v>
                </c:pt>
                <c:pt idx="266">
                  <c:v>16.0</c:v>
                </c:pt>
                <c:pt idx="267">
                  <c:v>24.0</c:v>
                </c:pt>
                <c:pt idx="268">
                  <c:v>17.0</c:v>
                </c:pt>
                <c:pt idx="269">
                  <c:v>22.0</c:v>
                </c:pt>
                <c:pt idx="270">
                  <c:v>28.0</c:v>
                </c:pt>
                <c:pt idx="271">
                  <c:v>16.0</c:v>
                </c:pt>
                <c:pt idx="272">
                  <c:v>20.0</c:v>
                </c:pt>
                <c:pt idx="273">
                  <c:v>20.0</c:v>
                </c:pt>
                <c:pt idx="274">
                  <c:v>18.0</c:v>
                </c:pt>
                <c:pt idx="275">
                  <c:v>13.0</c:v>
                </c:pt>
                <c:pt idx="276">
                  <c:v>14.0</c:v>
                </c:pt>
                <c:pt idx="277">
                  <c:v>13.0</c:v>
                </c:pt>
                <c:pt idx="278">
                  <c:v>9.0</c:v>
                </c:pt>
                <c:pt idx="279">
                  <c:v>6.0</c:v>
                </c:pt>
                <c:pt idx="280">
                  <c:v>7.0</c:v>
                </c:pt>
                <c:pt idx="281">
                  <c:v>5.0</c:v>
                </c:pt>
                <c:pt idx="282">
                  <c:v>8.0</c:v>
                </c:pt>
                <c:pt idx="283">
                  <c:v>11.0</c:v>
                </c:pt>
                <c:pt idx="284">
                  <c:v>8.0</c:v>
                </c:pt>
                <c:pt idx="285">
                  <c:v>12.0</c:v>
                </c:pt>
                <c:pt idx="286">
                  <c:v>12.0</c:v>
                </c:pt>
                <c:pt idx="287">
                  <c:v>6.0</c:v>
                </c:pt>
                <c:pt idx="288">
                  <c:v>4.0</c:v>
                </c:pt>
                <c:pt idx="289">
                  <c:v>5.0</c:v>
                </c:pt>
                <c:pt idx="290">
                  <c:v>4.0</c:v>
                </c:pt>
                <c:pt idx="293">
                  <c:v>2.0</c:v>
                </c:pt>
                <c:pt idx="294">
                  <c:v>1.0</c:v>
                </c:pt>
                <c:pt idx="295">
                  <c:v>4.0</c:v>
                </c:pt>
                <c:pt idx="296">
                  <c:v>1.0</c:v>
                </c:pt>
                <c:pt idx="297">
                  <c:v>4.0</c:v>
                </c:pt>
                <c:pt idx="298">
                  <c:v>3.0</c:v>
                </c:pt>
                <c:pt idx="299">
                  <c:v>2.0</c:v>
                </c:pt>
                <c:pt idx="300">
                  <c:v>5.0</c:v>
                </c:pt>
                <c:pt idx="301">
                  <c:v>6.0</c:v>
                </c:pt>
                <c:pt idx="302">
                  <c:v>4.0</c:v>
                </c:pt>
                <c:pt idx="303">
                  <c:v>11.0</c:v>
                </c:pt>
                <c:pt idx="304">
                  <c:v>7.0</c:v>
                </c:pt>
                <c:pt idx="305">
                  <c:v>17.0</c:v>
                </c:pt>
                <c:pt idx="306">
                  <c:v>13.0</c:v>
                </c:pt>
                <c:pt idx="307">
                  <c:v>23.0</c:v>
                </c:pt>
                <c:pt idx="308">
                  <c:v>80.0</c:v>
                </c:pt>
                <c:pt idx="309">
                  <c:v>43.0</c:v>
                </c:pt>
                <c:pt idx="310">
                  <c:v>49.0</c:v>
                </c:pt>
                <c:pt idx="311">
                  <c:v>29.0</c:v>
                </c:pt>
                <c:pt idx="312">
                  <c:v>58.0</c:v>
                </c:pt>
                <c:pt idx="313">
                  <c:v>89.0</c:v>
                </c:pt>
                <c:pt idx="314">
                  <c:v>60.0</c:v>
                </c:pt>
                <c:pt idx="315">
                  <c:v>47.0</c:v>
                </c:pt>
                <c:pt idx="316">
                  <c:v>70.0</c:v>
                </c:pt>
                <c:pt idx="317">
                  <c:v>56.0</c:v>
                </c:pt>
                <c:pt idx="318">
                  <c:v>56.0</c:v>
                </c:pt>
                <c:pt idx="319">
                  <c:v>31.0</c:v>
                </c:pt>
                <c:pt idx="320">
                  <c:v>44.0</c:v>
                </c:pt>
                <c:pt idx="321">
                  <c:v>49.0</c:v>
                </c:pt>
                <c:pt idx="322">
                  <c:v>41.0</c:v>
                </c:pt>
                <c:pt idx="323">
                  <c:v>52.0</c:v>
                </c:pt>
                <c:pt idx="324">
                  <c:v>40.0</c:v>
                </c:pt>
                <c:pt idx="325">
                  <c:v>37.0</c:v>
                </c:pt>
                <c:pt idx="326">
                  <c:v>43.0</c:v>
                </c:pt>
                <c:pt idx="327">
                  <c:v>40.0</c:v>
                </c:pt>
                <c:pt idx="328">
                  <c:v>43.0</c:v>
                </c:pt>
                <c:pt idx="329">
                  <c:v>39.0</c:v>
                </c:pt>
                <c:pt idx="330">
                  <c:v>31.0</c:v>
                </c:pt>
                <c:pt idx="331">
                  <c:v>30.0</c:v>
                </c:pt>
                <c:pt idx="332">
                  <c:v>35.0</c:v>
                </c:pt>
                <c:pt idx="333">
                  <c:v>31.0</c:v>
                </c:pt>
                <c:pt idx="334">
                  <c:v>29.0</c:v>
                </c:pt>
                <c:pt idx="335">
                  <c:v>27.0</c:v>
                </c:pt>
                <c:pt idx="336">
                  <c:v>31.0</c:v>
                </c:pt>
                <c:pt idx="337">
                  <c:v>22.0</c:v>
                </c:pt>
                <c:pt idx="338">
                  <c:v>24.0</c:v>
                </c:pt>
                <c:pt idx="339">
                  <c:v>32.0</c:v>
                </c:pt>
                <c:pt idx="340">
                  <c:v>22.0</c:v>
                </c:pt>
                <c:pt idx="341">
                  <c:v>68.0</c:v>
                </c:pt>
                <c:pt idx="342">
                  <c:v>40.0</c:v>
                </c:pt>
                <c:pt idx="343">
                  <c:v>32.0</c:v>
                </c:pt>
                <c:pt idx="344">
                  <c:v>30.0</c:v>
                </c:pt>
                <c:pt idx="345">
                  <c:v>46.0</c:v>
                </c:pt>
                <c:pt idx="346">
                  <c:v>42.0</c:v>
                </c:pt>
                <c:pt idx="347">
                  <c:v>42.0</c:v>
                </c:pt>
                <c:pt idx="348">
                  <c:v>29.0</c:v>
                </c:pt>
                <c:pt idx="349">
                  <c:v>25.0</c:v>
                </c:pt>
                <c:pt idx="350">
                  <c:v>29.0</c:v>
                </c:pt>
                <c:pt idx="351">
                  <c:v>31.0</c:v>
                </c:pt>
                <c:pt idx="352">
                  <c:v>36.0</c:v>
                </c:pt>
                <c:pt idx="353">
                  <c:v>20.0</c:v>
                </c:pt>
                <c:pt idx="354">
                  <c:v>18.0</c:v>
                </c:pt>
                <c:pt idx="355">
                  <c:v>28.0</c:v>
                </c:pt>
                <c:pt idx="356">
                  <c:v>24.0</c:v>
                </c:pt>
                <c:pt idx="357">
                  <c:v>43.0</c:v>
                </c:pt>
                <c:pt idx="358">
                  <c:v>21.0</c:v>
                </c:pt>
                <c:pt idx="359">
                  <c:v>25.0</c:v>
                </c:pt>
                <c:pt idx="360">
                  <c:v>22.0</c:v>
                </c:pt>
                <c:pt idx="361">
                  <c:v>22.0</c:v>
                </c:pt>
                <c:pt idx="362">
                  <c:v>17.0</c:v>
                </c:pt>
                <c:pt idx="363">
                  <c:v>13.0</c:v>
                </c:pt>
                <c:pt idx="364">
                  <c:v>12.0</c:v>
                </c:pt>
                <c:pt idx="365">
                  <c:v>25.0</c:v>
                </c:pt>
                <c:pt idx="366">
                  <c:v>18.0</c:v>
                </c:pt>
                <c:pt idx="367">
                  <c:v>17.0</c:v>
                </c:pt>
                <c:pt idx="368">
                  <c:v>8.0</c:v>
                </c:pt>
                <c:pt idx="369">
                  <c:v>11.0</c:v>
                </c:pt>
                <c:pt idx="370">
                  <c:v>14.0</c:v>
                </c:pt>
                <c:pt idx="371">
                  <c:v>8.0</c:v>
                </c:pt>
                <c:pt idx="372">
                  <c:v>13.0</c:v>
                </c:pt>
                <c:pt idx="373">
                  <c:v>7.0</c:v>
                </c:pt>
                <c:pt idx="374">
                  <c:v>4.0</c:v>
                </c:pt>
                <c:pt idx="375">
                  <c:v>4.0</c:v>
                </c:pt>
                <c:pt idx="376">
                  <c:v>5.0</c:v>
                </c:pt>
                <c:pt idx="377">
                  <c:v>11.0</c:v>
                </c:pt>
                <c:pt idx="378">
                  <c:v>9.0</c:v>
                </c:pt>
                <c:pt idx="379">
                  <c:v>12.0</c:v>
                </c:pt>
                <c:pt idx="380">
                  <c:v>4.0</c:v>
                </c:pt>
                <c:pt idx="381">
                  <c:v>60.0</c:v>
                </c:pt>
                <c:pt idx="382">
                  <c:v>13.0</c:v>
                </c:pt>
                <c:pt idx="383">
                  <c:v>5.0</c:v>
                </c:pt>
                <c:pt idx="384">
                  <c:v>5.0</c:v>
                </c:pt>
                <c:pt idx="385">
                  <c:v>6.0</c:v>
                </c:pt>
                <c:pt idx="386">
                  <c:v>2.0</c:v>
                </c:pt>
                <c:pt idx="389">
                  <c:v>3.0</c:v>
                </c:pt>
                <c:pt idx="390">
                  <c:v>2.0</c:v>
                </c:pt>
                <c:pt idx="391">
                  <c:v>2.0</c:v>
                </c:pt>
                <c:pt idx="392">
                  <c:v>1.0</c:v>
                </c:pt>
                <c:pt idx="393">
                  <c:v>1.0</c:v>
                </c:pt>
                <c:pt idx="394">
                  <c:v>2.0</c:v>
                </c:pt>
                <c:pt idx="395">
                  <c:v>7.0</c:v>
                </c:pt>
                <c:pt idx="396">
                  <c:v>5.0</c:v>
                </c:pt>
                <c:pt idx="397">
                  <c:v>6.0</c:v>
                </c:pt>
                <c:pt idx="398">
                  <c:v>4.0</c:v>
                </c:pt>
                <c:pt idx="399">
                  <c:v>9.0</c:v>
                </c:pt>
                <c:pt idx="400">
                  <c:v>11.0</c:v>
                </c:pt>
                <c:pt idx="401">
                  <c:v>35.0</c:v>
                </c:pt>
                <c:pt idx="402">
                  <c:v>17.0</c:v>
                </c:pt>
                <c:pt idx="403">
                  <c:v>11.0</c:v>
                </c:pt>
                <c:pt idx="404">
                  <c:v>26.0</c:v>
                </c:pt>
                <c:pt idx="405">
                  <c:v>37.0</c:v>
                </c:pt>
                <c:pt idx="406">
                  <c:v>48.0</c:v>
                </c:pt>
                <c:pt idx="407">
                  <c:v>49.0</c:v>
                </c:pt>
                <c:pt idx="408">
                  <c:v>52.0</c:v>
                </c:pt>
                <c:pt idx="409">
                  <c:v>93.0</c:v>
                </c:pt>
                <c:pt idx="410">
                  <c:v>71.0</c:v>
                </c:pt>
                <c:pt idx="411">
                  <c:v>54.0</c:v>
                </c:pt>
                <c:pt idx="412">
                  <c:v>57.0</c:v>
                </c:pt>
                <c:pt idx="413">
                  <c:v>106.0</c:v>
                </c:pt>
                <c:pt idx="414">
                  <c:v>35.0</c:v>
                </c:pt>
                <c:pt idx="415">
                  <c:v>33.0</c:v>
                </c:pt>
                <c:pt idx="416">
                  <c:v>39.0</c:v>
                </c:pt>
                <c:pt idx="417">
                  <c:v>49.0</c:v>
                </c:pt>
                <c:pt idx="418">
                  <c:v>31.0</c:v>
                </c:pt>
                <c:pt idx="419">
                  <c:v>36.0</c:v>
                </c:pt>
                <c:pt idx="420">
                  <c:v>20.0</c:v>
                </c:pt>
                <c:pt idx="421">
                  <c:v>15.0</c:v>
                </c:pt>
                <c:pt idx="422">
                  <c:v>21.0</c:v>
                </c:pt>
                <c:pt idx="423">
                  <c:v>21.0</c:v>
                </c:pt>
                <c:pt idx="424">
                  <c:v>8.0</c:v>
                </c:pt>
                <c:pt idx="425">
                  <c:v>13.0</c:v>
                </c:pt>
                <c:pt idx="426">
                  <c:v>16.0</c:v>
                </c:pt>
                <c:pt idx="427">
                  <c:v>17.0</c:v>
                </c:pt>
                <c:pt idx="428">
                  <c:v>12.0</c:v>
                </c:pt>
                <c:pt idx="429">
                  <c:v>18.0</c:v>
                </c:pt>
                <c:pt idx="430">
                  <c:v>9.0</c:v>
                </c:pt>
                <c:pt idx="431">
                  <c:v>18.0</c:v>
                </c:pt>
                <c:pt idx="432">
                  <c:v>21.0</c:v>
                </c:pt>
                <c:pt idx="433">
                  <c:v>17.0</c:v>
                </c:pt>
                <c:pt idx="434">
                  <c:v>13.0</c:v>
                </c:pt>
                <c:pt idx="435">
                  <c:v>18.0</c:v>
                </c:pt>
                <c:pt idx="436">
                  <c:v>14.0</c:v>
                </c:pt>
                <c:pt idx="437">
                  <c:v>39.0</c:v>
                </c:pt>
                <c:pt idx="438">
                  <c:v>16.0</c:v>
                </c:pt>
                <c:pt idx="439">
                  <c:v>13.0</c:v>
                </c:pt>
                <c:pt idx="440">
                  <c:v>12.0</c:v>
                </c:pt>
                <c:pt idx="441">
                  <c:v>13.0</c:v>
                </c:pt>
                <c:pt idx="442">
                  <c:v>15.0</c:v>
                </c:pt>
                <c:pt idx="443">
                  <c:v>18.0</c:v>
                </c:pt>
                <c:pt idx="444">
                  <c:v>12.0</c:v>
                </c:pt>
                <c:pt idx="445">
                  <c:v>25.0</c:v>
                </c:pt>
                <c:pt idx="446">
                  <c:v>16.0</c:v>
                </c:pt>
                <c:pt idx="447">
                  <c:v>14.0</c:v>
                </c:pt>
                <c:pt idx="448">
                  <c:v>10.0</c:v>
                </c:pt>
                <c:pt idx="449">
                  <c:v>13.0</c:v>
                </c:pt>
                <c:pt idx="450">
                  <c:v>8.0</c:v>
                </c:pt>
                <c:pt idx="451">
                  <c:v>8.0</c:v>
                </c:pt>
                <c:pt idx="452">
                  <c:v>8.0</c:v>
                </c:pt>
                <c:pt idx="453">
                  <c:v>7.0</c:v>
                </c:pt>
                <c:pt idx="454">
                  <c:v>9.0</c:v>
                </c:pt>
                <c:pt idx="455">
                  <c:v>10.0</c:v>
                </c:pt>
                <c:pt idx="456">
                  <c:v>4.0</c:v>
                </c:pt>
                <c:pt idx="457">
                  <c:v>15.0</c:v>
                </c:pt>
                <c:pt idx="458">
                  <c:v>9.0</c:v>
                </c:pt>
                <c:pt idx="459">
                  <c:v>5.0</c:v>
                </c:pt>
                <c:pt idx="460">
                  <c:v>15.0</c:v>
                </c:pt>
                <c:pt idx="461">
                  <c:v>11.0</c:v>
                </c:pt>
                <c:pt idx="462">
                  <c:v>8.0</c:v>
                </c:pt>
                <c:pt idx="463">
                  <c:v>9.0</c:v>
                </c:pt>
                <c:pt idx="464">
                  <c:v>7.0</c:v>
                </c:pt>
                <c:pt idx="465">
                  <c:v>5.0</c:v>
                </c:pt>
                <c:pt idx="466">
                  <c:v>11.0</c:v>
                </c:pt>
                <c:pt idx="467">
                  <c:v>8.0</c:v>
                </c:pt>
                <c:pt idx="468">
                  <c:v>8.0</c:v>
                </c:pt>
                <c:pt idx="469">
                  <c:v>5.0</c:v>
                </c:pt>
                <c:pt idx="470">
                  <c:v>4.0</c:v>
                </c:pt>
                <c:pt idx="471">
                  <c:v>8.0</c:v>
                </c:pt>
                <c:pt idx="472">
                  <c:v>12.0</c:v>
                </c:pt>
                <c:pt idx="473">
                  <c:v>12.0</c:v>
                </c:pt>
                <c:pt idx="474">
                  <c:v>32.0</c:v>
                </c:pt>
                <c:pt idx="475">
                  <c:v>13.0</c:v>
                </c:pt>
                <c:pt idx="476">
                  <c:v>7.0</c:v>
                </c:pt>
                <c:pt idx="477">
                  <c:v>18.0</c:v>
                </c:pt>
                <c:pt idx="478">
                  <c:v>21.0</c:v>
                </c:pt>
                <c:pt idx="479">
                  <c:v>6.0</c:v>
                </c:pt>
                <c:pt idx="480">
                  <c:v>4.0</c:v>
                </c:pt>
                <c:pt idx="481">
                  <c:v>4.0</c:v>
                </c:pt>
                <c:pt idx="482">
                  <c:v>3.0</c:v>
                </c:pt>
                <c:pt idx="485">
                  <c:v>5.0</c:v>
                </c:pt>
                <c:pt idx="486">
                  <c:v>2.0</c:v>
                </c:pt>
                <c:pt idx="487">
                  <c:v>3.0</c:v>
                </c:pt>
                <c:pt idx="488">
                  <c:v>4.0</c:v>
                </c:pt>
                <c:pt idx="489">
                  <c:v>2.0</c:v>
                </c:pt>
                <c:pt idx="490">
                  <c:v>4.0</c:v>
                </c:pt>
                <c:pt idx="491">
                  <c:v>3.0</c:v>
                </c:pt>
                <c:pt idx="492">
                  <c:v>3.0</c:v>
                </c:pt>
                <c:pt idx="493">
                  <c:v>11.0</c:v>
                </c:pt>
                <c:pt idx="494">
                  <c:v>3.0</c:v>
                </c:pt>
                <c:pt idx="495">
                  <c:v>16.0</c:v>
                </c:pt>
                <c:pt idx="496">
                  <c:v>14.0</c:v>
                </c:pt>
                <c:pt idx="497">
                  <c:v>5.0</c:v>
                </c:pt>
                <c:pt idx="498">
                  <c:v>4.0</c:v>
                </c:pt>
                <c:pt idx="499">
                  <c:v>33.0</c:v>
                </c:pt>
                <c:pt idx="500">
                  <c:v>25.0</c:v>
                </c:pt>
                <c:pt idx="501">
                  <c:v>21.0</c:v>
                </c:pt>
                <c:pt idx="502">
                  <c:v>7.0</c:v>
                </c:pt>
                <c:pt idx="503">
                  <c:v>9.0</c:v>
                </c:pt>
                <c:pt idx="504">
                  <c:v>18.0</c:v>
                </c:pt>
                <c:pt idx="505">
                  <c:v>30.0</c:v>
                </c:pt>
                <c:pt idx="506">
                  <c:v>23.0</c:v>
                </c:pt>
                <c:pt idx="507">
                  <c:v>17.0</c:v>
                </c:pt>
                <c:pt idx="508">
                  <c:v>14.0</c:v>
                </c:pt>
                <c:pt idx="509">
                  <c:v>16.0</c:v>
                </c:pt>
                <c:pt idx="510">
                  <c:v>12.0</c:v>
                </c:pt>
                <c:pt idx="511">
                  <c:v>17.0</c:v>
                </c:pt>
                <c:pt idx="512">
                  <c:v>19.0</c:v>
                </c:pt>
                <c:pt idx="513">
                  <c:v>20.0</c:v>
                </c:pt>
                <c:pt idx="514">
                  <c:v>16.0</c:v>
                </c:pt>
                <c:pt idx="515">
                  <c:v>27.0</c:v>
                </c:pt>
                <c:pt idx="516">
                  <c:v>27.0</c:v>
                </c:pt>
                <c:pt idx="517">
                  <c:v>22.0</c:v>
                </c:pt>
                <c:pt idx="518">
                  <c:v>23.0</c:v>
                </c:pt>
                <c:pt idx="519">
                  <c:v>24.0</c:v>
                </c:pt>
                <c:pt idx="520">
                  <c:v>20.0</c:v>
                </c:pt>
                <c:pt idx="521">
                  <c:v>27.0</c:v>
                </c:pt>
                <c:pt idx="522">
                  <c:v>19.0</c:v>
                </c:pt>
                <c:pt idx="523">
                  <c:v>18.0</c:v>
                </c:pt>
                <c:pt idx="524">
                  <c:v>15.0</c:v>
                </c:pt>
                <c:pt idx="525">
                  <c:v>25.0</c:v>
                </c:pt>
                <c:pt idx="526">
                  <c:v>23.0</c:v>
                </c:pt>
                <c:pt idx="527">
                  <c:v>22.0</c:v>
                </c:pt>
                <c:pt idx="528">
                  <c:v>17.0</c:v>
                </c:pt>
                <c:pt idx="529">
                  <c:v>23.0</c:v>
                </c:pt>
                <c:pt idx="530">
                  <c:v>17.0</c:v>
                </c:pt>
                <c:pt idx="531">
                  <c:v>10.0</c:v>
                </c:pt>
                <c:pt idx="532">
                  <c:v>19.0</c:v>
                </c:pt>
                <c:pt idx="533">
                  <c:v>16.0</c:v>
                </c:pt>
                <c:pt idx="534">
                  <c:v>19.0</c:v>
                </c:pt>
                <c:pt idx="535">
                  <c:v>9.0</c:v>
                </c:pt>
                <c:pt idx="536">
                  <c:v>11.0</c:v>
                </c:pt>
                <c:pt idx="537">
                  <c:v>20.0</c:v>
                </c:pt>
                <c:pt idx="538">
                  <c:v>20.0</c:v>
                </c:pt>
                <c:pt idx="539">
                  <c:v>14.0</c:v>
                </c:pt>
                <c:pt idx="540">
                  <c:v>14.0</c:v>
                </c:pt>
                <c:pt idx="541">
                  <c:v>9.0</c:v>
                </c:pt>
                <c:pt idx="542">
                  <c:v>10.0</c:v>
                </c:pt>
                <c:pt idx="543">
                  <c:v>19.0</c:v>
                </c:pt>
                <c:pt idx="544">
                  <c:v>16.0</c:v>
                </c:pt>
                <c:pt idx="545">
                  <c:v>10.0</c:v>
                </c:pt>
                <c:pt idx="546">
                  <c:v>16.0</c:v>
                </c:pt>
                <c:pt idx="547">
                  <c:v>18.0</c:v>
                </c:pt>
                <c:pt idx="548">
                  <c:v>14.0</c:v>
                </c:pt>
                <c:pt idx="549">
                  <c:v>15.0</c:v>
                </c:pt>
                <c:pt idx="550">
                  <c:v>16.0</c:v>
                </c:pt>
                <c:pt idx="551">
                  <c:v>12.0</c:v>
                </c:pt>
                <c:pt idx="552">
                  <c:v>6.0</c:v>
                </c:pt>
                <c:pt idx="553">
                  <c:v>5.0</c:v>
                </c:pt>
                <c:pt idx="554">
                  <c:v>6.0</c:v>
                </c:pt>
                <c:pt idx="555">
                  <c:v>7.0</c:v>
                </c:pt>
                <c:pt idx="556">
                  <c:v>5.0</c:v>
                </c:pt>
                <c:pt idx="557">
                  <c:v>6.0</c:v>
                </c:pt>
                <c:pt idx="558">
                  <c:v>8.0</c:v>
                </c:pt>
                <c:pt idx="559">
                  <c:v>6.0</c:v>
                </c:pt>
                <c:pt idx="560">
                  <c:v>7.0</c:v>
                </c:pt>
                <c:pt idx="561">
                  <c:v>5.0</c:v>
                </c:pt>
                <c:pt idx="562">
                  <c:v>4.0</c:v>
                </c:pt>
                <c:pt idx="563">
                  <c:v>1.0</c:v>
                </c:pt>
                <c:pt idx="564">
                  <c:v>1.0</c:v>
                </c:pt>
                <c:pt idx="565">
                  <c:v>1.0</c:v>
                </c:pt>
                <c:pt idx="566">
                  <c:v>3.0</c:v>
                </c:pt>
                <c:pt idx="567">
                  <c:v>5.0</c:v>
                </c:pt>
                <c:pt idx="568">
                  <c:v>1.0</c:v>
                </c:pt>
                <c:pt idx="569">
                  <c:v>1.0</c:v>
                </c:pt>
                <c:pt idx="570">
                  <c:v>1.0</c:v>
                </c:pt>
                <c:pt idx="571">
                  <c:v>1.0</c:v>
                </c:pt>
                <c:pt idx="572">
                  <c:v>1.0</c:v>
                </c:pt>
                <c:pt idx="573">
                  <c:v>1.0</c:v>
                </c:pt>
                <c:pt idx="574">
                  <c:v>1.0</c:v>
                </c:pt>
                <c:pt idx="575">
                  <c:v>1.0</c:v>
                </c:pt>
                <c:pt idx="576">
                  <c:v>2.0</c:v>
                </c:pt>
                <c:pt idx="577">
                  <c:v>1.0</c:v>
                </c:pt>
                <c:pt idx="578">
                  <c:v>1.0</c:v>
                </c:pt>
                <c:pt idx="581">
                  <c:v>3.0</c:v>
                </c:pt>
                <c:pt idx="582">
                  <c:v>8.0</c:v>
                </c:pt>
                <c:pt idx="583">
                  <c:v>3.0</c:v>
                </c:pt>
                <c:pt idx="584">
                  <c:v>1.0</c:v>
                </c:pt>
                <c:pt idx="585">
                  <c:v>1.0</c:v>
                </c:pt>
                <c:pt idx="586">
                  <c:v>5.0</c:v>
                </c:pt>
                <c:pt idx="587">
                  <c:v>1.0</c:v>
                </c:pt>
                <c:pt idx="588">
                  <c:v>4.0</c:v>
                </c:pt>
                <c:pt idx="589">
                  <c:v>1.0</c:v>
                </c:pt>
                <c:pt idx="590">
                  <c:v>1.0</c:v>
                </c:pt>
                <c:pt idx="591">
                  <c:v>1.0</c:v>
                </c:pt>
                <c:pt idx="592">
                  <c:v>1.0</c:v>
                </c:pt>
                <c:pt idx="593">
                  <c:v>1.0</c:v>
                </c:pt>
                <c:pt idx="594">
                  <c:v>1.0</c:v>
                </c:pt>
                <c:pt idx="595">
                  <c:v>1.0</c:v>
                </c:pt>
                <c:pt idx="596">
                  <c:v>1.0</c:v>
                </c:pt>
                <c:pt idx="597">
                  <c:v>1.0</c:v>
                </c:pt>
                <c:pt idx="598">
                  <c:v>1.0</c:v>
                </c:pt>
                <c:pt idx="599">
                  <c:v>2.0</c:v>
                </c:pt>
                <c:pt idx="600">
                  <c:v>2.0</c:v>
                </c:pt>
                <c:pt idx="601">
                  <c:v>1.0</c:v>
                </c:pt>
                <c:pt idx="602">
                  <c:v>1.0</c:v>
                </c:pt>
                <c:pt idx="603">
                  <c:v>2.0</c:v>
                </c:pt>
                <c:pt idx="604">
                  <c:v>2.0</c:v>
                </c:pt>
                <c:pt idx="605">
                  <c:v>1.0</c:v>
                </c:pt>
                <c:pt idx="606">
                  <c:v>2.0</c:v>
                </c:pt>
                <c:pt idx="607">
                  <c:v>3.0</c:v>
                </c:pt>
                <c:pt idx="608">
                  <c:v>3.0</c:v>
                </c:pt>
                <c:pt idx="609">
                  <c:v>4.0</c:v>
                </c:pt>
                <c:pt idx="610">
                  <c:v>2.0</c:v>
                </c:pt>
                <c:pt idx="611">
                  <c:v>2.0</c:v>
                </c:pt>
                <c:pt idx="612">
                  <c:v>2.0</c:v>
                </c:pt>
                <c:pt idx="613">
                  <c:v>2.0</c:v>
                </c:pt>
                <c:pt idx="614">
                  <c:v>2.0</c:v>
                </c:pt>
                <c:pt idx="615">
                  <c:v>5.0</c:v>
                </c:pt>
                <c:pt idx="616">
                  <c:v>9.0</c:v>
                </c:pt>
                <c:pt idx="617">
                  <c:v>4.0</c:v>
                </c:pt>
                <c:pt idx="618">
                  <c:v>5.0</c:v>
                </c:pt>
                <c:pt idx="619">
                  <c:v>5.0</c:v>
                </c:pt>
                <c:pt idx="620">
                  <c:v>6.0</c:v>
                </c:pt>
                <c:pt idx="621">
                  <c:v>5.0</c:v>
                </c:pt>
                <c:pt idx="622">
                  <c:v>2.0</c:v>
                </c:pt>
                <c:pt idx="623">
                  <c:v>3.0</c:v>
                </c:pt>
                <c:pt idx="624">
                  <c:v>3.0</c:v>
                </c:pt>
                <c:pt idx="625">
                  <c:v>6.0</c:v>
                </c:pt>
                <c:pt idx="626">
                  <c:v>7.0</c:v>
                </c:pt>
                <c:pt idx="627">
                  <c:v>8.0</c:v>
                </c:pt>
                <c:pt idx="628">
                  <c:v>4.0</c:v>
                </c:pt>
                <c:pt idx="629">
                  <c:v>2.0</c:v>
                </c:pt>
                <c:pt idx="630">
                  <c:v>7.0</c:v>
                </c:pt>
                <c:pt idx="631">
                  <c:v>6.0</c:v>
                </c:pt>
                <c:pt idx="632">
                  <c:v>9.0</c:v>
                </c:pt>
                <c:pt idx="633">
                  <c:v>14.0</c:v>
                </c:pt>
                <c:pt idx="634">
                  <c:v>17.0</c:v>
                </c:pt>
                <c:pt idx="635">
                  <c:v>5.0</c:v>
                </c:pt>
                <c:pt idx="636">
                  <c:v>5.0</c:v>
                </c:pt>
                <c:pt idx="637">
                  <c:v>9.0</c:v>
                </c:pt>
                <c:pt idx="638">
                  <c:v>9.0</c:v>
                </c:pt>
                <c:pt idx="639">
                  <c:v>7.0</c:v>
                </c:pt>
                <c:pt idx="640">
                  <c:v>3.0</c:v>
                </c:pt>
                <c:pt idx="641">
                  <c:v>11.0</c:v>
                </c:pt>
                <c:pt idx="642">
                  <c:v>12.0</c:v>
                </c:pt>
                <c:pt idx="643">
                  <c:v>11.0</c:v>
                </c:pt>
                <c:pt idx="644">
                  <c:v>14.0</c:v>
                </c:pt>
                <c:pt idx="645">
                  <c:v>13.0</c:v>
                </c:pt>
                <c:pt idx="646">
                  <c:v>7.0</c:v>
                </c:pt>
                <c:pt idx="647">
                  <c:v>8.0</c:v>
                </c:pt>
                <c:pt idx="648">
                  <c:v>14.0</c:v>
                </c:pt>
                <c:pt idx="649">
                  <c:v>11.0</c:v>
                </c:pt>
                <c:pt idx="650">
                  <c:v>16.0</c:v>
                </c:pt>
                <c:pt idx="651">
                  <c:v>18.0</c:v>
                </c:pt>
                <c:pt idx="652">
                  <c:v>21.0</c:v>
                </c:pt>
                <c:pt idx="653">
                  <c:v>18.0</c:v>
                </c:pt>
                <c:pt idx="654">
                  <c:v>15.0</c:v>
                </c:pt>
                <c:pt idx="655">
                  <c:v>34.0</c:v>
                </c:pt>
                <c:pt idx="656">
                  <c:v>46.0</c:v>
                </c:pt>
                <c:pt idx="657">
                  <c:v>12.0</c:v>
                </c:pt>
                <c:pt idx="658">
                  <c:v>21.0</c:v>
                </c:pt>
                <c:pt idx="659">
                  <c:v>12.0</c:v>
                </c:pt>
                <c:pt idx="660">
                  <c:v>8.0</c:v>
                </c:pt>
                <c:pt idx="661">
                  <c:v>8.0</c:v>
                </c:pt>
                <c:pt idx="662">
                  <c:v>26.0</c:v>
                </c:pt>
                <c:pt idx="663">
                  <c:v>17.0</c:v>
                </c:pt>
                <c:pt idx="664">
                  <c:v>12.0</c:v>
                </c:pt>
                <c:pt idx="665">
                  <c:v>11.0</c:v>
                </c:pt>
                <c:pt idx="666">
                  <c:v>13.0</c:v>
                </c:pt>
                <c:pt idx="667">
                  <c:v>4.0</c:v>
                </c:pt>
                <c:pt idx="668">
                  <c:v>2.0</c:v>
                </c:pt>
                <c:pt idx="669">
                  <c:v>5.0</c:v>
                </c:pt>
                <c:pt idx="670">
                  <c:v>2.0</c:v>
                </c:pt>
                <c:pt idx="671">
                  <c:v>1.0</c:v>
                </c:pt>
                <c:pt idx="672">
                  <c:v>2.0</c:v>
                </c:pt>
                <c:pt idx="673">
                  <c:v>2.0</c:v>
                </c:pt>
                <c:pt idx="674">
                  <c:v>4.0</c:v>
                </c:pt>
                <c:pt idx="677">
                  <c:v>2.0</c:v>
                </c:pt>
                <c:pt idx="678">
                  <c:v>1.0</c:v>
                </c:pt>
                <c:pt idx="679">
                  <c:v>7.0</c:v>
                </c:pt>
                <c:pt idx="680">
                  <c:v>4.0</c:v>
                </c:pt>
                <c:pt idx="681">
                  <c:v>1.0</c:v>
                </c:pt>
                <c:pt idx="682">
                  <c:v>1.0</c:v>
                </c:pt>
                <c:pt idx="683">
                  <c:v>2.0</c:v>
                </c:pt>
                <c:pt idx="684">
                  <c:v>3.0</c:v>
                </c:pt>
                <c:pt idx="685">
                  <c:v>1.0</c:v>
                </c:pt>
                <c:pt idx="686">
                  <c:v>8.0</c:v>
                </c:pt>
                <c:pt idx="687">
                  <c:v>3.0</c:v>
                </c:pt>
                <c:pt idx="688">
                  <c:v>1.0</c:v>
                </c:pt>
                <c:pt idx="689">
                  <c:v>1.0</c:v>
                </c:pt>
                <c:pt idx="690">
                  <c:v>4.0</c:v>
                </c:pt>
                <c:pt idx="691">
                  <c:v>4.0</c:v>
                </c:pt>
                <c:pt idx="692">
                  <c:v>18.0</c:v>
                </c:pt>
                <c:pt idx="693">
                  <c:v>31.0</c:v>
                </c:pt>
                <c:pt idx="694">
                  <c:v>22.0</c:v>
                </c:pt>
                <c:pt idx="695">
                  <c:v>37.0</c:v>
                </c:pt>
                <c:pt idx="696">
                  <c:v>68.0</c:v>
                </c:pt>
                <c:pt idx="697">
                  <c:v>61.0</c:v>
                </c:pt>
                <c:pt idx="698">
                  <c:v>35.0</c:v>
                </c:pt>
                <c:pt idx="699">
                  <c:v>34.0</c:v>
                </c:pt>
                <c:pt idx="700">
                  <c:v>33.0</c:v>
                </c:pt>
                <c:pt idx="701">
                  <c:v>26.0</c:v>
                </c:pt>
                <c:pt idx="702">
                  <c:v>38.0</c:v>
                </c:pt>
                <c:pt idx="703">
                  <c:v>13.0</c:v>
                </c:pt>
                <c:pt idx="704">
                  <c:v>24.0</c:v>
                </c:pt>
                <c:pt idx="705">
                  <c:v>10.0</c:v>
                </c:pt>
                <c:pt idx="706">
                  <c:v>26.0</c:v>
                </c:pt>
                <c:pt idx="707">
                  <c:v>14.0</c:v>
                </c:pt>
                <c:pt idx="708">
                  <c:v>21.0</c:v>
                </c:pt>
                <c:pt idx="709">
                  <c:v>9.0</c:v>
                </c:pt>
                <c:pt idx="710">
                  <c:v>5.0</c:v>
                </c:pt>
                <c:pt idx="711">
                  <c:v>7.0</c:v>
                </c:pt>
                <c:pt idx="712">
                  <c:v>12.0</c:v>
                </c:pt>
                <c:pt idx="713">
                  <c:v>25.0</c:v>
                </c:pt>
                <c:pt idx="714">
                  <c:v>19.0</c:v>
                </c:pt>
                <c:pt idx="715">
                  <c:v>22.0</c:v>
                </c:pt>
                <c:pt idx="716">
                  <c:v>27.0</c:v>
                </c:pt>
                <c:pt idx="717">
                  <c:v>15.0</c:v>
                </c:pt>
                <c:pt idx="718">
                  <c:v>11.0</c:v>
                </c:pt>
                <c:pt idx="719">
                  <c:v>24.0</c:v>
                </c:pt>
                <c:pt idx="720">
                  <c:v>38.0</c:v>
                </c:pt>
                <c:pt idx="721">
                  <c:v>18.0</c:v>
                </c:pt>
                <c:pt idx="722">
                  <c:v>17.0</c:v>
                </c:pt>
                <c:pt idx="723">
                  <c:v>25.0</c:v>
                </c:pt>
                <c:pt idx="724">
                  <c:v>24.0</c:v>
                </c:pt>
                <c:pt idx="725">
                  <c:v>25.0</c:v>
                </c:pt>
                <c:pt idx="726">
                  <c:v>30.0</c:v>
                </c:pt>
                <c:pt idx="727">
                  <c:v>57.0</c:v>
                </c:pt>
                <c:pt idx="728">
                  <c:v>36.0</c:v>
                </c:pt>
                <c:pt idx="729">
                  <c:v>17.0</c:v>
                </c:pt>
                <c:pt idx="730">
                  <c:v>27.0</c:v>
                </c:pt>
                <c:pt idx="731">
                  <c:v>30.0</c:v>
                </c:pt>
                <c:pt idx="732">
                  <c:v>39.0</c:v>
                </c:pt>
                <c:pt idx="733">
                  <c:v>50.0</c:v>
                </c:pt>
                <c:pt idx="734">
                  <c:v>29.0</c:v>
                </c:pt>
                <c:pt idx="735">
                  <c:v>23.0</c:v>
                </c:pt>
                <c:pt idx="736">
                  <c:v>28.0</c:v>
                </c:pt>
                <c:pt idx="737">
                  <c:v>26.0</c:v>
                </c:pt>
                <c:pt idx="738">
                  <c:v>35.0</c:v>
                </c:pt>
                <c:pt idx="739">
                  <c:v>20.0</c:v>
                </c:pt>
                <c:pt idx="740">
                  <c:v>30.0</c:v>
                </c:pt>
                <c:pt idx="741">
                  <c:v>26.0</c:v>
                </c:pt>
                <c:pt idx="742">
                  <c:v>28.0</c:v>
                </c:pt>
                <c:pt idx="743">
                  <c:v>29.0</c:v>
                </c:pt>
                <c:pt idx="744">
                  <c:v>25.0</c:v>
                </c:pt>
                <c:pt idx="745">
                  <c:v>19.0</c:v>
                </c:pt>
                <c:pt idx="746">
                  <c:v>22.0</c:v>
                </c:pt>
                <c:pt idx="747">
                  <c:v>21.0</c:v>
                </c:pt>
                <c:pt idx="748">
                  <c:v>11.0</c:v>
                </c:pt>
                <c:pt idx="749">
                  <c:v>15.0</c:v>
                </c:pt>
                <c:pt idx="750">
                  <c:v>17.0</c:v>
                </c:pt>
                <c:pt idx="751">
                  <c:v>17.0</c:v>
                </c:pt>
                <c:pt idx="752">
                  <c:v>16.0</c:v>
                </c:pt>
                <c:pt idx="753">
                  <c:v>39.0</c:v>
                </c:pt>
                <c:pt idx="754">
                  <c:v>10.0</c:v>
                </c:pt>
                <c:pt idx="755">
                  <c:v>10.0</c:v>
                </c:pt>
                <c:pt idx="756">
                  <c:v>9.0</c:v>
                </c:pt>
                <c:pt idx="757">
                  <c:v>11.0</c:v>
                </c:pt>
                <c:pt idx="758">
                  <c:v>8.0</c:v>
                </c:pt>
                <c:pt idx="759">
                  <c:v>6.0</c:v>
                </c:pt>
                <c:pt idx="760">
                  <c:v>7.0</c:v>
                </c:pt>
                <c:pt idx="761">
                  <c:v>15.0</c:v>
                </c:pt>
                <c:pt idx="762">
                  <c:v>14.0</c:v>
                </c:pt>
                <c:pt idx="763">
                  <c:v>15.0</c:v>
                </c:pt>
                <c:pt idx="764">
                  <c:v>11.0</c:v>
                </c:pt>
                <c:pt idx="765">
                  <c:v>7.0</c:v>
                </c:pt>
                <c:pt idx="766">
                  <c:v>5.0</c:v>
                </c:pt>
                <c:pt idx="767">
                  <c:v>5.0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hampshireData!$E$1</c:f>
              <c:strCache>
                <c:ptCount val="1"/>
                <c:pt idx="0">
                  <c:v>SH5</c:v>
                </c:pt>
              </c:strCache>
            </c:strRef>
          </c:tx>
          <c:spPr>
            <a:ln w="1905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xVal>
            <c:numRef>
              <c:f>hampshireData!$D$2:$D$769</c:f>
              <c:numCache>
                <c:formatCode>[$-F400]h:mm:ss\ am/pm</c:formatCode>
                <c:ptCount val="768"/>
                <c:pt idx="0">
                  <c:v>42856.0</c:v>
                </c:pt>
                <c:pt idx="1">
                  <c:v>42856.01041666666</c:v>
                </c:pt>
                <c:pt idx="2">
                  <c:v>42856.02083333334</c:v>
                </c:pt>
                <c:pt idx="3">
                  <c:v>42856.03125</c:v>
                </c:pt>
                <c:pt idx="4">
                  <c:v>42856.04166666666</c:v>
                </c:pt>
                <c:pt idx="5">
                  <c:v>42856.05208333334</c:v>
                </c:pt>
                <c:pt idx="6">
                  <c:v>42856.0625</c:v>
                </c:pt>
                <c:pt idx="7">
                  <c:v>42856.07291666666</c:v>
                </c:pt>
                <c:pt idx="8">
                  <c:v>42856.08333333334</c:v>
                </c:pt>
                <c:pt idx="9">
                  <c:v>42856.09375</c:v>
                </c:pt>
                <c:pt idx="10">
                  <c:v>42856.10416666666</c:v>
                </c:pt>
                <c:pt idx="11">
                  <c:v>42856.11458333334</c:v>
                </c:pt>
                <c:pt idx="12">
                  <c:v>42856.125</c:v>
                </c:pt>
                <c:pt idx="13">
                  <c:v>42856.13541666666</c:v>
                </c:pt>
                <c:pt idx="14">
                  <c:v>42856.14583333334</c:v>
                </c:pt>
                <c:pt idx="15">
                  <c:v>42856.15625</c:v>
                </c:pt>
                <c:pt idx="16">
                  <c:v>42856.16666666666</c:v>
                </c:pt>
                <c:pt idx="17">
                  <c:v>42856.17708333334</c:v>
                </c:pt>
                <c:pt idx="18">
                  <c:v>42856.1875</c:v>
                </c:pt>
                <c:pt idx="19">
                  <c:v>42856.19791666666</c:v>
                </c:pt>
                <c:pt idx="20">
                  <c:v>42856.20833333334</c:v>
                </c:pt>
                <c:pt idx="21">
                  <c:v>42856.21875</c:v>
                </c:pt>
                <c:pt idx="22">
                  <c:v>42856.22916666666</c:v>
                </c:pt>
                <c:pt idx="23">
                  <c:v>42856.23958333334</c:v>
                </c:pt>
                <c:pt idx="24">
                  <c:v>42856.25</c:v>
                </c:pt>
                <c:pt idx="25">
                  <c:v>42856.26041666666</c:v>
                </c:pt>
                <c:pt idx="26">
                  <c:v>42856.27083333334</c:v>
                </c:pt>
                <c:pt idx="27">
                  <c:v>42856.28125</c:v>
                </c:pt>
                <c:pt idx="28">
                  <c:v>42856.29166666666</c:v>
                </c:pt>
                <c:pt idx="29">
                  <c:v>42856.30208333334</c:v>
                </c:pt>
                <c:pt idx="30">
                  <c:v>42856.3125</c:v>
                </c:pt>
                <c:pt idx="31">
                  <c:v>42856.32291666666</c:v>
                </c:pt>
                <c:pt idx="32">
                  <c:v>42856.33333333334</c:v>
                </c:pt>
                <c:pt idx="33">
                  <c:v>42856.34375</c:v>
                </c:pt>
                <c:pt idx="34">
                  <c:v>42856.35416666666</c:v>
                </c:pt>
                <c:pt idx="35">
                  <c:v>42856.36458333334</c:v>
                </c:pt>
                <c:pt idx="36">
                  <c:v>42856.375</c:v>
                </c:pt>
                <c:pt idx="37">
                  <c:v>42856.38541666666</c:v>
                </c:pt>
                <c:pt idx="38">
                  <c:v>42856.39583333334</c:v>
                </c:pt>
                <c:pt idx="39">
                  <c:v>42856.40625</c:v>
                </c:pt>
                <c:pt idx="40">
                  <c:v>42856.41666666666</c:v>
                </c:pt>
                <c:pt idx="41">
                  <c:v>42856.42708333334</c:v>
                </c:pt>
                <c:pt idx="42">
                  <c:v>42856.4375</c:v>
                </c:pt>
                <c:pt idx="43">
                  <c:v>42856.44791666666</c:v>
                </c:pt>
                <c:pt idx="44">
                  <c:v>42856.45833333333</c:v>
                </c:pt>
                <c:pt idx="45">
                  <c:v>42856.46875</c:v>
                </c:pt>
                <c:pt idx="46">
                  <c:v>42856.47916666666</c:v>
                </c:pt>
                <c:pt idx="47">
                  <c:v>42856.48958333334</c:v>
                </c:pt>
                <c:pt idx="48">
                  <c:v>42856.5</c:v>
                </c:pt>
                <c:pt idx="49">
                  <c:v>42856.51041666666</c:v>
                </c:pt>
                <c:pt idx="50">
                  <c:v>42856.52083333334</c:v>
                </c:pt>
                <c:pt idx="51">
                  <c:v>42856.53125</c:v>
                </c:pt>
                <c:pt idx="52">
                  <c:v>42856.54166666666</c:v>
                </c:pt>
                <c:pt idx="53">
                  <c:v>42856.55208333334</c:v>
                </c:pt>
                <c:pt idx="54">
                  <c:v>42856.5625</c:v>
                </c:pt>
                <c:pt idx="55">
                  <c:v>42856.57291666666</c:v>
                </c:pt>
                <c:pt idx="56">
                  <c:v>42856.58333333334</c:v>
                </c:pt>
                <c:pt idx="57">
                  <c:v>42856.59375</c:v>
                </c:pt>
                <c:pt idx="58">
                  <c:v>42856.60416666666</c:v>
                </c:pt>
                <c:pt idx="59">
                  <c:v>42856.61458333334</c:v>
                </c:pt>
                <c:pt idx="60">
                  <c:v>42856.625</c:v>
                </c:pt>
                <c:pt idx="61">
                  <c:v>42856.63541666666</c:v>
                </c:pt>
                <c:pt idx="62">
                  <c:v>42856.64583333334</c:v>
                </c:pt>
                <c:pt idx="63">
                  <c:v>42856.65625</c:v>
                </c:pt>
                <c:pt idx="64">
                  <c:v>42856.66666666666</c:v>
                </c:pt>
                <c:pt idx="65">
                  <c:v>42856.67708333334</c:v>
                </c:pt>
                <c:pt idx="66">
                  <c:v>42856.6875</c:v>
                </c:pt>
                <c:pt idx="67">
                  <c:v>42856.69791666666</c:v>
                </c:pt>
                <c:pt idx="68">
                  <c:v>42856.70833333334</c:v>
                </c:pt>
                <c:pt idx="69">
                  <c:v>42856.71875</c:v>
                </c:pt>
                <c:pt idx="70">
                  <c:v>42856.72916666666</c:v>
                </c:pt>
                <c:pt idx="71">
                  <c:v>42856.73958333334</c:v>
                </c:pt>
                <c:pt idx="72">
                  <c:v>42856.75</c:v>
                </c:pt>
                <c:pt idx="73">
                  <c:v>42856.76041666666</c:v>
                </c:pt>
                <c:pt idx="74">
                  <c:v>42856.77083333334</c:v>
                </c:pt>
                <c:pt idx="75">
                  <c:v>42856.78125</c:v>
                </c:pt>
                <c:pt idx="76">
                  <c:v>42856.79166666666</c:v>
                </c:pt>
                <c:pt idx="77">
                  <c:v>42856.80208333334</c:v>
                </c:pt>
                <c:pt idx="78">
                  <c:v>42856.8125</c:v>
                </c:pt>
                <c:pt idx="79">
                  <c:v>42856.82291666666</c:v>
                </c:pt>
                <c:pt idx="80">
                  <c:v>42856.83333333334</c:v>
                </c:pt>
                <c:pt idx="81">
                  <c:v>42856.84375</c:v>
                </c:pt>
                <c:pt idx="82">
                  <c:v>42856.85416666666</c:v>
                </c:pt>
                <c:pt idx="83">
                  <c:v>42856.86458333334</c:v>
                </c:pt>
                <c:pt idx="84">
                  <c:v>42856.875</c:v>
                </c:pt>
                <c:pt idx="85">
                  <c:v>42856.88541666666</c:v>
                </c:pt>
                <c:pt idx="86">
                  <c:v>42856.89583333334</c:v>
                </c:pt>
                <c:pt idx="87">
                  <c:v>42856.90625</c:v>
                </c:pt>
                <c:pt idx="88">
                  <c:v>42856.91666666666</c:v>
                </c:pt>
                <c:pt idx="89">
                  <c:v>42856.92708333334</c:v>
                </c:pt>
                <c:pt idx="90">
                  <c:v>42856.9375</c:v>
                </c:pt>
                <c:pt idx="91">
                  <c:v>42856.94791666666</c:v>
                </c:pt>
                <c:pt idx="92">
                  <c:v>42856.95833333333</c:v>
                </c:pt>
                <c:pt idx="93">
                  <c:v>42856.96875</c:v>
                </c:pt>
                <c:pt idx="94">
                  <c:v>42856.97916666666</c:v>
                </c:pt>
                <c:pt idx="95">
                  <c:v>42856.98958333334</c:v>
                </c:pt>
                <c:pt idx="96">
                  <c:v>42857.0</c:v>
                </c:pt>
                <c:pt idx="97">
                  <c:v>42857.01041666666</c:v>
                </c:pt>
                <c:pt idx="98">
                  <c:v>42857.02083333334</c:v>
                </c:pt>
                <c:pt idx="99">
                  <c:v>42857.03125</c:v>
                </c:pt>
                <c:pt idx="100">
                  <c:v>42857.04166666666</c:v>
                </c:pt>
                <c:pt idx="101">
                  <c:v>42857.05208333334</c:v>
                </c:pt>
                <c:pt idx="102">
                  <c:v>42857.0625</c:v>
                </c:pt>
                <c:pt idx="103">
                  <c:v>42857.07291666666</c:v>
                </c:pt>
                <c:pt idx="104">
                  <c:v>42857.08333333334</c:v>
                </c:pt>
                <c:pt idx="105">
                  <c:v>42857.09375</c:v>
                </c:pt>
                <c:pt idx="106">
                  <c:v>42857.10416666666</c:v>
                </c:pt>
                <c:pt idx="107">
                  <c:v>42857.11458333334</c:v>
                </c:pt>
                <c:pt idx="108">
                  <c:v>42857.125</c:v>
                </c:pt>
                <c:pt idx="109">
                  <c:v>42857.13541666666</c:v>
                </c:pt>
                <c:pt idx="110">
                  <c:v>42857.14583333334</c:v>
                </c:pt>
                <c:pt idx="111">
                  <c:v>42857.15625</c:v>
                </c:pt>
                <c:pt idx="112">
                  <c:v>42857.16666666666</c:v>
                </c:pt>
                <c:pt idx="113">
                  <c:v>42857.17708333334</c:v>
                </c:pt>
                <c:pt idx="114">
                  <c:v>42857.1875</c:v>
                </c:pt>
                <c:pt idx="115">
                  <c:v>42857.19791666666</c:v>
                </c:pt>
                <c:pt idx="116">
                  <c:v>42857.20833333334</c:v>
                </c:pt>
                <c:pt idx="117">
                  <c:v>42857.21875</c:v>
                </c:pt>
                <c:pt idx="118">
                  <c:v>42857.22916666666</c:v>
                </c:pt>
                <c:pt idx="119">
                  <c:v>42857.23958333334</c:v>
                </c:pt>
                <c:pt idx="120">
                  <c:v>42857.25</c:v>
                </c:pt>
                <c:pt idx="121">
                  <c:v>42857.26041666666</c:v>
                </c:pt>
                <c:pt idx="122">
                  <c:v>42857.27083333334</c:v>
                </c:pt>
                <c:pt idx="123">
                  <c:v>42857.28125</c:v>
                </c:pt>
                <c:pt idx="124">
                  <c:v>42857.29166666666</c:v>
                </c:pt>
                <c:pt idx="125">
                  <c:v>42857.30208333334</c:v>
                </c:pt>
                <c:pt idx="126">
                  <c:v>42857.3125</c:v>
                </c:pt>
                <c:pt idx="127">
                  <c:v>42857.32291666666</c:v>
                </c:pt>
                <c:pt idx="128">
                  <c:v>42857.33333333334</c:v>
                </c:pt>
                <c:pt idx="129">
                  <c:v>42857.34375</c:v>
                </c:pt>
                <c:pt idx="130">
                  <c:v>42857.35416666666</c:v>
                </c:pt>
                <c:pt idx="131">
                  <c:v>42857.36458333334</c:v>
                </c:pt>
                <c:pt idx="132">
                  <c:v>42857.375</c:v>
                </c:pt>
                <c:pt idx="133">
                  <c:v>42857.38541666666</c:v>
                </c:pt>
                <c:pt idx="134">
                  <c:v>42857.39583333334</c:v>
                </c:pt>
                <c:pt idx="135">
                  <c:v>42857.40625</c:v>
                </c:pt>
                <c:pt idx="136">
                  <c:v>42857.41666666666</c:v>
                </c:pt>
                <c:pt idx="137">
                  <c:v>42857.42708333334</c:v>
                </c:pt>
                <c:pt idx="138">
                  <c:v>42857.4375</c:v>
                </c:pt>
                <c:pt idx="139">
                  <c:v>42857.44791666666</c:v>
                </c:pt>
                <c:pt idx="140">
                  <c:v>42857.45833333333</c:v>
                </c:pt>
                <c:pt idx="141">
                  <c:v>42857.46875</c:v>
                </c:pt>
                <c:pt idx="142">
                  <c:v>42857.47916666666</c:v>
                </c:pt>
                <c:pt idx="143">
                  <c:v>42857.48958333334</c:v>
                </c:pt>
                <c:pt idx="144">
                  <c:v>42857.5</c:v>
                </c:pt>
                <c:pt idx="145">
                  <c:v>42857.51041666666</c:v>
                </c:pt>
                <c:pt idx="146">
                  <c:v>42857.52083333334</c:v>
                </c:pt>
                <c:pt idx="147">
                  <c:v>42857.53125</c:v>
                </c:pt>
                <c:pt idx="148">
                  <c:v>42857.54166666666</c:v>
                </c:pt>
                <c:pt idx="149">
                  <c:v>42857.55208333334</c:v>
                </c:pt>
                <c:pt idx="150">
                  <c:v>42857.5625</c:v>
                </c:pt>
                <c:pt idx="151">
                  <c:v>42857.57291666666</c:v>
                </c:pt>
                <c:pt idx="152">
                  <c:v>42857.58333333334</c:v>
                </c:pt>
                <c:pt idx="153">
                  <c:v>42857.59375</c:v>
                </c:pt>
                <c:pt idx="154">
                  <c:v>42857.60416666666</c:v>
                </c:pt>
                <c:pt idx="155">
                  <c:v>42857.61458333334</c:v>
                </c:pt>
                <c:pt idx="156">
                  <c:v>42857.625</c:v>
                </c:pt>
                <c:pt idx="157">
                  <c:v>42857.63541666666</c:v>
                </c:pt>
                <c:pt idx="158">
                  <c:v>42857.64583333334</c:v>
                </c:pt>
                <c:pt idx="159">
                  <c:v>42857.65625</c:v>
                </c:pt>
                <c:pt idx="160">
                  <c:v>42857.66666666666</c:v>
                </c:pt>
                <c:pt idx="161">
                  <c:v>42857.67708333334</c:v>
                </c:pt>
                <c:pt idx="162">
                  <c:v>42857.6875</c:v>
                </c:pt>
                <c:pt idx="163">
                  <c:v>42857.69791666666</c:v>
                </c:pt>
                <c:pt idx="164">
                  <c:v>42857.70833333334</c:v>
                </c:pt>
                <c:pt idx="165">
                  <c:v>42857.71875</c:v>
                </c:pt>
                <c:pt idx="166">
                  <c:v>42857.72916666666</c:v>
                </c:pt>
                <c:pt idx="167">
                  <c:v>42857.73958333334</c:v>
                </c:pt>
                <c:pt idx="168">
                  <c:v>42857.75</c:v>
                </c:pt>
                <c:pt idx="169">
                  <c:v>42857.76041666666</c:v>
                </c:pt>
                <c:pt idx="170">
                  <c:v>42857.77083333334</c:v>
                </c:pt>
                <c:pt idx="171">
                  <c:v>42857.78125</c:v>
                </c:pt>
                <c:pt idx="172">
                  <c:v>42857.79166666666</c:v>
                </c:pt>
                <c:pt idx="173">
                  <c:v>42857.80208333334</c:v>
                </c:pt>
                <c:pt idx="174">
                  <c:v>42857.8125</c:v>
                </c:pt>
                <c:pt idx="175">
                  <c:v>42857.82291666666</c:v>
                </c:pt>
                <c:pt idx="176">
                  <c:v>42857.83333333334</c:v>
                </c:pt>
                <c:pt idx="177">
                  <c:v>42857.84375</c:v>
                </c:pt>
                <c:pt idx="178">
                  <c:v>42857.85416666666</c:v>
                </c:pt>
                <c:pt idx="179">
                  <c:v>42857.86458333334</c:v>
                </c:pt>
                <c:pt idx="180">
                  <c:v>42857.875</c:v>
                </c:pt>
                <c:pt idx="181">
                  <c:v>42857.88541666666</c:v>
                </c:pt>
                <c:pt idx="182">
                  <c:v>42857.89583333334</c:v>
                </c:pt>
                <c:pt idx="183">
                  <c:v>42857.90625</c:v>
                </c:pt>
                <c:pt idx="184">
                  <c:v>42857.91666666666</c:v>
                </c:pt>
                <c:pt idx="185">
                  <c:v>42857.92708333334</c:v>
                </c:pt>
                <c:pt idx="186">
                  <c:v>42857.9375</c:v>
                </c:pt>
                <c:pt idx="187">
                  <c:v>42857.94791666666</c:v>
                </c:pt>
                <c:pt idx="188">
                  <c:v>42857.95833333333</c:v>
                </c:pt>
                <c:pt idx="189">
                  <c:v>42857.96875</c:v>
                </c:pt>
                <c:pt idx="190">
                  <c:v>42857.97916666666</c:v>
                </c:pt>
                <c:pt idx="191">
                  <c:v>42857.98958333334</c:v>
                </c:pt>
                <c:pt idx="192">
                  <c:v>42858.0</c:v>
                </c:pt>
                <c:pt idx="193">
                  <c:v>42858.01041666666</c:v>
                </c:pt>
                <c:pt idx="194">
                  <c:v>42858.02083333334</c:v>
                </c:pt>
                <c:pt idx="195">
                  <c:v>42858.03125</c:v>
                </c:pt>
                <c:pt idx="196">
                  <c:v>42858.04166666666</c:v>
                </c:pt>
                <c:pt idx="197">
                  <c:v>42858.05208333334</c:v>
                </c:pt>
                <c:pt idx="198">
                  <c:v>42858.0625</c:v>
                </c:pt>
                <c:pt idx="199">
                  <c:v>42858.07291666666</c:v>
                </c:pt>
                <c:pt idx="200">
                  <c:v>42858.08333333334</c:v>
                </c:pt>
                <c:pt idx="201">
                  <c:v>42858.09375</c:v>
                </c:pt>
                <c:pt idx="202">
                  <c:v>42858.10416666666</c:v>
                </c:pt>
                <c:pt idx="203">
                  <c:v>42858.11458333334</c:v>
                </c:pt>
                <c:pt idx="204">
                  <c:v>42858.125</c:v>
                </c:pt>
                <c:pt idx="205">
                  <c:v>42858.13541666666</c:v>
                </c:pt>
                <c:pt idx="206">
                  <c:v>42858.14583333334</c:v>
                </c:pt>
                <c:pt idx="207">
                  <c:v>42858.15625</c:v>
                </c:pt>
                <c:pt idx="208">
                  <c:v>42858.16666666666</c:v>
                </c:pt>
                <c:pt idx="209">
                  <c:v>42858.17708333334</c:v>
                </c:pt>
                <c:pt idx="210">
                  <c:v>42858.1875</c:v>
                </c:pt>
                <c:pt idx="211">
                  <c:v>42858.19791666666</c:v>
                </c:pt>
                <c:pt idx="212">
                  <c:v>42858.20833333334</c:v>
                </c:pt>
                <c:pt idx="213">
                  <c:v>42858.21875</c:v>
                </c:pt>
                <c:pt idx="214">
                  <c:v>42858.22916666666</c:v>
                </c:pt>
                <c:pt idx="215">
                  <c:v>42858.23958333334</c:v>
                </c:pt>
                <c:pt idx="216">
                  <c:v>42858.25</c:v>
                </c:pt>
                <c:pt idx="217">
                  <c:v>42858.26041666666</c:v>
                </c:pt>
                <c:pt idx="218">
                  <c:v>42858.27083333334</c:v>
                </c:pt>
                <c:pt idx="219">
                  <c:v>42858.28125</c:v>
                </c:pt>
                <c:pt idx="220">
                  <c:v>42858.29166666666</c:v>
                </c:pt>
                <c:pt idx="221">
                  <c:v>42858.30208333334</c:v>
                </c:pt>
                <c:pt idx="222">
                  <c:v>42858.3125</c:v>
                </c:pt>
                <c:pt idx="223">
                  <c:v>42858.32291666666</c:v>
                </c:pt>
                <c:pt idx="224">
                  <c:v>42858.33333333334</c:v>
                </c:pt>
                <c:pt idx="225">
                  <c:v>42858.34375</c:v>
                </c:pt>
                <c:pt idx="226">
                  <c:v>42858.35416666666</c:v>
                </c:pt>
                <c:pt idx="227">
                  <c:v>42858.36458333334</c:v>
                </c:pt>
                <c:pt idx="228">
                  <c:v>42858.375</c:v>
                </c:pt>
                <c:pt idx="229">
                  <c:v>42858.38541666666</c:v>
                </c:pt>
                <c:pt idx="230">
                  <c:v>42858.39583333334</c:v>
                </c:pt>
                <c:pt idx="231">
                  <c:v>42858.40625</c:v>
                </c:pt>
                <c:pt idx="232">
                  <c:v>42858.41666666666</c:v>
                </c:pt>
                <c:pt idx="233">
                  <c:v>42858.42708333334</c:v>
                </c:pt>
                <c:pt idx="234">
                  <c:v>42858.4375</c:v>
                </c:pt>
                <c:pt idx="235">
                  <c:v>42858.44791666666</c:v>
                </c:pt>
                <c:pt idx="236">
                  <c:v>42858.45833333333</c:v>
                </c:pt>
                <c:pt idx="237">
                  <c:v>42858.46875</c:v>
                </c:pt>
                <c:pt idx="238">
                  <c:v>42858.47916666666</c:v>
                </c:pt>
                <c:pt idx="239">
                  <c:v>42858.48958333334</c:v>
                </c:pt>
                <c:pt idx="240">
                  <c:v>42858.5</c:v>
                </c:pt>
                <c:pt idx="241">
                  <c:v>42858.51041666666</c:v>
                </c:pt>
                <c:pt idx="242">
                  <c:v>42858.52083333334</c:v>
                </c:pt>
                <c:pt idx="243">
                  <c:v>42858.53125</c:v>
                </c:pt>
                <c:pt idx="244">
                  <c:v>42858.54166666666</c:v>
                </c:pt>
                <c:pt idx="245">
                  <c:v>42858.55208333334</c:v>
                </c:pt>
                <c:pt idx="246">
                  <c:v>42858.5625</c:v>
                </c:pt>
                <c:pt idx="247">
                  <c:v>42858.57291666666</c:v>
                </c:pt>
                <c:pt idx="248">
                  <c:v>42858.58333333334</c:v>
                </c:pt>
                <c:pt idx="249">
                  <c:v>42858.59375</c:v>
                </c:pt>
                <c:pt idx="250">
                  <c:v>42858.60416666666</c:v>
                </c:pt>
                <c:pt idx="251">
                  <c:v>42858.61458333334</c:v>
                </c:pt>
                <c:pt idx="252">
                  <c:v>42858.625</c:v>
                </c:pt>
                <c:pt idx="253">
                  <c:v>42858.63541666666</c:v>
                </c:pt>
                <c:pt idx="254">
                  <c:v>42858.64583333334</c:v>
                </c:pt>
                <c:pt idx="255">
                  <c:v>42858.65625</c:v>
                </c:pt>
                <c:pt idx="256">
                  <c:v>42858.66666666666</c:v>
                </c:pt>
                <c:pt idx="257">
                  <c:v>42858.67708333334</c:v>
                </c:pt>
                <c:pt idx="258">
                  <c:v>42858.6875</c:v>
                </c:pt>
                <c:pt idx="259">
                  <c:v>42858.69791666666</c:v>
                </c:pt>
                <c:pt idx="260">
                  <c:v>42858.70833333334</c:v>
                </c:pt>
                <c:pt idx="261">
                  <c:v>42858.71875</c:v>
                </c:pt>
                <c:pt idx="262">
                  <c:v>42858.72916666666</c:v>
                </c:pt>
                <c:pt idx="263">
                  <c:v>42858.73958333334</c:v>
                </c:pt>
                <c:pt idx="264">
                  <c:v>42858.75</c:v>
                </c:pt>
                <c:pt idx="265">
                  <c:v>42858.76041666666</c:v>
                </c:pt>
                <c:pt idx="266">
                  <c:v>42858.77083333334</c:v>
                </c:pt>
                <c:pt idx="267">
                  <c:v>42858.78125</c:v>
                </c:pt>
                <c:pt idx="268">
                  <c:v>42858.79166666666</c:v>
                </c:pt>
                <c:pt idx="269">
                  <c:v>42858.80208333334</c:v>
                </c:pt>
                <c:pt idx="270">
                  <c:v>42858.8125</c:v>
                </c:pt>
                <c:pt idx="271">
                  <c:v>42858.82291666666</c:v>
                </c:pt>
                <c:pt idx="272">
                  <c:v>42858.83333333334</c:v>
                </c:pt>
                <c:pt idx="273">
                  <c:v>42858.84375</c:v>
                </c:pt>
                <c:pt idx="274">
                  <c:v>42858.85416666666</c:v>
                </c:pt>
                <c:pt idx="275">
                  <c:v>42858.86458333334</c:v>
                </c:pt>
                <c:pt idx="276">
                  <c:v>42858.875</c:v>
                </c:pt>
                <c:pt idx="277">
                  <c:v>42858.88541666666</c:v>
                </c:pt>
                <c:pt idx="278">
                  <c:v>42858.89583333334</c:v>
                </c:pt>
                <c:pt idx="279">
                  <c:v>42858.90625</c:v>
                </c:pt>
                <c:pt idx="280">
                  <c:v>42858.91666666666</c:v>
                </c:pt>
                <c:pt idx="281">
                  <c:v>42858.92708333334</c:v>
                </c:pt>
                <c:pt idx="282">
                  <c:v>42858.9375</c:v>
                </c:pt>
                <c:pt idx="283">
                  <c:v>42858.94791666666</c:v>
                </c:pt>
                <c:pt idx="284">
                  <c:v>42858.95833333333</c:v>
                </c:pt>
                <c:pt idx="285">
                  <c:v>42858.96875</c:v>
                </c:pt>
                <c:pt idx="286">
                  <c:v>42858.97916666666</c:v>
                </c:pt>
                <c:pt idx="287">
                  <c:v>42858.98958333334</c:v>
                </c:pt>
                <c:pt idx="288">
                  <c:v>42859.0</c:v>
                </c:pt>
                <c:pt idx="289">
                  <c:v>42859.01041666666</c:v>
                </c:pt>
                <c:pt idx="290">
                  <c:v>42859.02083333334</c:v>
                </c:pt>
                <c:pt idx="291">
                  <c:v>42859.03125</c:v>
                </c:pt>
                <c:pt idx="292">
                  <c:v>42859.04166666666</c:v>
                </c:pt>
                <c:pt idx="293">
                  <c:v>42859.05208333334</c:v>
                </c:pt>
                <c:pt idx="294">
                  <c:v>42859.0625</c:v>
                </c:pt>
                <c:pt idx="295">
                  <c:v>42859.07291666666</c:v>
                </c:pt>
                <c:pt idx="296">
                  <c:v>42859.08333333334</c:v>
                </c:pt>
                <c:pt idx="297">
                  <c:v>42859.09375</c:v>
                </c:pt>
                <c:pt idx="298">
                  <c:v>42859.10416666666</c:v>
                </c:pt>
                <c:pt idx="299">
                  <c:v>42859.11458333334</c:v>
                </c:pt>
                <c:pt idx="300">
                  <c:v>42859.125</c:v>
                </c:pt>
                <c:pt idx="301">
                  <c:v>42859.13541666666</c:v>
                </c:pt>
                <c:pt idx="302">
                  <c:v>42859.14583333334</c:v>
                </c:pt>
                <c:pt idx="303">
                  <c:v>42859.15625</c:v>
                </c:pt>
                <c:pt idx="304">
                  <c:v>42859.16666666666</c:v>
                </c:pt>
                <c:pt idx="305">
                  <c:v>42859.17708333334</c:v>
                </c:pt>
                <c:pt idx="306">
                  <c:v>42859.1875</c:v>
                </c:pt>
                <c:pt idx="307">
                  <c:v>42859.19791666666</c:v>
                </c:pt>
                <c:pt idx="308">
                  <c:v>42859.20833333334</c:v>
                </c:pt>
                <c:pt idx="309">
                  <c:v>42859.21875</c:v>
                </c:pt>
                <c:pt idx="310">
                  <c:v>42859.22916666666</c:v>
                </c:pt>
                <c:pt idx="311">
                  <c:v>42859.23958333334</c:v>
                </c:pt>
                <c:pt idx="312">
                  <c:v>42859.25</c:v>
                </c:pt>
                <c:pt idx="313">
                  <c:v>42859.26041666666</c:v>
                </c:pt>
                <c:pt idx="314">
                  <c:v>42859.27083333334</c:v>
                </c:pt>
                <c:pt idx="315">
                  <c:v>42859.28125</c:v>
                </c:pt>
                <c:pt idx="316">
                  <c:v>42859.29166666666</c:v>
                </c:pt>
                <c:pt idx="317">
                  <c:v>42859.30208333334</c:v>
                </c:pt>
                <c:pt idx="318">
                  <c:v>42859.3125</c:v>
                </c:pt>
                <c:pt idx="319">
                  <c:v>42859.32291666666</c:v>
                </c:pt>
                <c:pt idx="320">
                  <c:v>42859.33333333334</c:v>
                </c:pt>
                <c:pt idx="321">
                  <c:v>42859.34375</c:v>
                </c:pt>
                <c:pt idx="322">
                  <c:v>42859.35416666666</c:v>
                </c:pt>
                <c:pt idx="323">
                  <c:v>42859.36458333334</c:v>
                </c:pt>
                <c:pt idx="324">
                  <c:v>42859.375</c:v>
                </c:pt>
                <c:pt idx="325">
                  <c:v>42859.38541666666</c:v>
                </c:pt>
                <c:pt idx="326">
                  <c:v>42859.39583333334</c:v>
                </c:pt>
                <c:pt idx="327">
                  <c:v>42859.40625</c:v>
                </c:pt>
                <c:pt idx="328">
                  <c:v>42859.41666666666</c:v>
                </c:pt>
                <c:pt idx="329">
                  <c:v>42859.42708333334</c:v>
                </c:pt>
                <c:pt idx="330">
                  <c:v>42859.4375</c:v>
                </c:pt>
                <c:pt idx="331">
                  <c:v>42859.44791666666</c:v>
                </c:pt>
                <c:pt idx="332">
                  <c:v>42859.45833333333</c:v>
                </c:pt>
                <c:pt idx="333">
                  <c:v>42859.46875</c:v>
                </c:pt>
                <c:pt idx="334">
                  <c:v>42859.47916666666</c:v>
                </c:pt>
                <c:pt idx="335">
                  <c:v>42859.48958333334</c:v>
                </c:pt>
                <c:pt idx="336">
                  <c:v>42859.5</c:v>
                </c:pt>
                <c:pt idx="337">
                  <c:v>42859.51041666666</c:v>
                </c:pt>
                <c:pt idx="338">
                  <c:v>42859.52083333334</c:v>
                </c:pt>
                <c:pt idx="339">
                  <c:v>42859.53125</c:v>
                </c:pt>
                <c:pt idx="340">
                  <c:v>42859.54166666666</c:v>
                </c:pt>
                <c:pt idx="341">
                  <c:v>42859.55208333334</c:v>
                </c:pt>
                <c:pt idx="342">
                  <c:v>42859.5625</c:v>
                </c:pt>
                <c:pt idx="343">
                  <c:v>42859.57291666666</c:v>
                </c:pt>
                <c:pt idx="344">
                  <c:v>42859.58333333334</c:v>
                </c:pt>
                <c:pt idx="345">
                  <c:v>42859.59375</c:v>
                </c:pt>
                <c:pt idx="346">
                  <c:v>42859.60416666666</c:v>
                </c:pt>
                <c:pt idx="347">
                  <c:v>42859.61458333334</c:v>
                </c:pt>
                <c:pt idx="348">
                  <c:v>42859.625</c:v>
                </c:pt>
                <c:pt idx="349">
                  <c:v>42859.63541666666</c:v>
                </c:pt>
                <c:pt idx="350">
                  <c:v>42859.64583333334</c:v>
                </c:pt>
                <c:pt idx="351">
                  <c:v>42859.65625</c:v>
                </c:pt>
                <c:pt idx="352">
                  <c:v>42859.66666666666</c:v>
                </c:pt>
                <c:pt idx="353">
                  <c:v>42859.67708333334</c:v>
                </c:pt>
                <c:pt idx="354">
                  <c:v>42859.6875</c:v>
                </c:pt>
                <c:pt idx="355">
                  <c:v>42859.69791666666</c:v>
                </c:pt>
                <c:pt idx="356">
                  <c:v>42859.70833333334</c:v>
                </c:pt>
                <c:pt idx="357">
                  <c:v>42859.71875</c:v>
                </c:pt>
                <c:pt idx="358">
                  <c:v>42859.72916666666</c:v>
                </c:pt>
                <c:pt idx="359">
                  <c:v>42859.73958333334</c:v>
                </c:pt>
                <c:pt idx="360">
                  <c:v>42859.75</c:v>
                </c:pt>
                <c:pt idx="361">
                  <c:v>42859.76041666666</c:v>
                </c:pt>
                <c:pt idx="362">
                  <c:v>42859.77083333334</c:v>
                </c:pt>
                <c:pt idx="363">
                  <c:v>42859.78125</c:v>
                </c:pt>
                <c:pt idx="364">
                  <c:v>42859.79166666666</c:v>
                </c:pt>
                <c:pt idx="365">
                  <c:v>42859.80208333334</c:v>
                </c:pt>
                <c:pt idx="366">
                  <c:v>42859.8125</c:v>
                </c:pt>
                <c:pt idx="367">
                  <c:v>42859.82291666666</c:v>
                </c:pt>
                <c:pt idx="368">
                  <c:v>42859.83333333334</c:v>
                </c:pt>
                <c:pt idx="369">
                  <c:v>42859.84375</c:v>
                </c:pt>
                <c:pt idx="370">
                  <c:v>42859.85416666666</c:v>
                </c:pt>
                <c:pt idx="371">
                  <c:v>42859.86458333334</c:v>
                </c:pt>
                <c:pt idx="372">
                  <c:v>42859.875</c:v>
                </c:pt>
                <c:pt idx="373">
                  <c:v>42859.88541666666</c:v>
                </c:pt>
                <c:pt idx="374">
                  <c:v>42859.89583333334</c:v>
                </c:pt>
                <c:pt idx="375">
                  <c:v>42859.90625</c:v>
                </c:pt>
                <c:pt idx="376">
                  <c:v>42859.91666666666</c:v>
                </c:pt>
                <c:pt idx="377">
                  <c:v>42859.92708333334</c:v>
                </c:pt>
                <c:pt idx="378">
                  <c:v>42859.9375</c:v>
                </c:pt>
                <c:pt idx="379">
                  <c:v>42859.94791666666</c:v>
                </c:pt>
                <c:pt idx="380">
                  <c:v>42859.95833333333</c:v>
                </c:pt>
                <c:pt idx="381">
                  <c:v>42859.96875</c:v>
                </c:pt>
                <c:pt idx="382">
                  <c:v>42859.97916666666</c:v>
                </c:pt>
                <c:pt idx="383">
                  <c:v>42859.98958333334</c:v>
                </c:pt>
                <c:pt idx="384">
                  <c:v>42860.0</c:v>
                </c:pt>
                <c:pt idx="385">
                  <c:v>42860.01041666666</c:v>
                </c:pt>
                <c:pt idx="386">
                  <c:v>42860.02083333334</c:v>
                </c:pt>
                <c:pt idx="387">
                  <c:v>42860.03125</c:v>
                </c:pt>
                <c:pt idx="388">
                  <c:v>42860.04166666666</c:v>
                </c:pt>
                <c:pt idx="389">
                  <c:v>42860.05208333334</c:v>
                </c:pt>
                <c:pt idx="390">
                  <c:v>42860.0625</c:v>
                </c:pt>
                <c:pt idx="391">
                  <c:v>42860.07291666666</c:v>
                </c:pt>
                <c:pt idx="392">
                  <c:v>42860.08333333334</c:v>
                </c:pt>
                <c:pt idx="393">
                  <c:v>42860.09375</c:v>
                </c:pt>
                <c:pt idx="394">
                  <c:v>42860.10416666666</c:v>
                </c:pt>
                <c:pt idx="395">
                  <c:v>42860.11458333334</c:v>
                </c:pt>
                <c:pt idx="396">
                  <c:v>42860.125</c:v>
                </c:pt>
                <c:pt idx="397">
                  <c:v>42860.13541666666</c:v>
                </c:pt>
                <c:pt idx="398">
                  <c:v>42860.14583333334</c:v>
                </c:pt>
                <c:pt idx="399">
                  <c:v>42860.15625</c:v>
                </c:pt>
                <c:pt idx="400">
                  <c:v>42860.16666666666</c:v>
                </c:pt>
                <c:pt idx="401">
                  <c:v>42860.17708333334</c:v>
                </c:pt>
                <c:pt idx="402">
                  <c:v>42860.1875</c:v>
                </c:pt>
                <c:pt idx="403">
                  <c:v>42860.19791666666</c:v>
                </c:pt>
                <c:pt idx="404">
                  <c:v>42860.20833333334</c:v>
                </c:pt>
                <c:pt idx="405">
                  <c:v>42860.21875</c:v>
                </c:pt>
                <c:pt idx="406">
                  <c:v>42860.22916666666</c:v>
                </c:pt>
                <c:pt idx="407">
                  <c:v>42860.23958333334</c:v>
                </c:pt>
                <c:pt idx="408">
                  <c:v>42860.25</c:v>
                </c:pt>
                <c:pt idx="409">
                  <c:v>42860.26041666666</c:v>
                </c:pt>
                <c:pt idx="410">
                  <c:v>42860.27083333334</c:v>
                </c:pt>
                <c:pt idx="411">
                  <c:v>42860.28125</c:v>
                </c:pt>
                <c:pt idx="412">
                  <c:v>42860.29166666666</c:v>
                </c:pt>
                <c:pt idx="413">
                  <c:v>42860.30208333334</c:v>
                </c:pt>
                <c:pt idx="414">
                  <c:v>42860.3125</c:v>
                </c:pt>
                <c:pt idx="415">
                  <c:v>42860.32291666666</c:v>
                </c:pt>
                <c:pt idx="416">
                  <c:v>42860.33333333334</c:v>
                </c:pt>
                <c:pt idx="417">
                  <c:v>42860.34375</c:v>
                </c:pt>
                <c:pt idx="418">
                  <c:v>42860.35416666666</c:v>
                </c:pt>
                <c:pt idx="419">
                  <c:v>42860.36458333334</c:v>
                </c:pt>
                <c:pt idx="420">
                  <c:v>42860.375</c:v>
                </c:pt>
                <c:pt idx="421">
                  <c:v>42860.38541666666</c:v>
                </c:pt>
                <c:pt idx="422">
                  <c:v>42860.39583333334</c:v>
                </c:pt>
                <c:pt idx="423">
                  <c:v>42860.40625</c:v>
                </c:pt>
                <c:pt idx="424">
                  <c:v>42860.41666666666</c:v>
                </c:pt>
                <c:pt idx="425">
                  <c:v>42860.42708333334</c:v>
                </c:pt>
                <c:pt idx="426">
                  <c:v>42860.4375</c:v>
                </c:pt>
                <c:pt idx="427">
                  <c:v>42860.44791666666</c:v>
                </c:pt>
                <c:pt idx="428">
                  <c:v>42860.45833333333</c:v>
                </c:pt>
                <c:pt idx="429">
                  <c:v>42860.46875</c:v>
                </c:pt>
                <c:pt idx="430">
                  <c:v>42860.47916666666</c:v>
                </c:pt>
                <c:pt idx="431">
                  <c:v>42860.48958333334</c:v>
                </c:pt>
                <c:pt idx="432">
                  <c:v>42860.5</c:v>
                </c:pt>
                <c:pt idx="433">
                  <c:v>42860.51041666666</c:v>
                </c:pt>
                <c:pt idx="434">
                  <c:v>42860.52083333334</c:v>
                </c:pt>
                <c:pt idx="435">
                  <c:v>42860.53125</c:v>
                </c:pt>
                <c:pt idx="436">
                  <c:v>42860.54166666666</c:v>
                </c:pt>
                <c:pt idx="437">
                  <c:v>42860.55208333334</c:v>
                </c:pt>
                <c:pt idx="438">
                  <c:v>42860.5625</c:v>
                </c:pt>
                <c:pt idx="439">
                  <c:v>42860.57291666666</c:v>
                </c:pt>
                <c:pt idx="440">
                  <c:v>42860.58333333334</c:v>
                </c:pt>
                <c:pt idx="441">
                  <c:v>42860.59375</c:v>
                </c:pt>
                <c:pt idx="442">
                  <c:v>42860.60416666666</c:v>
                </c:pt>
                <c:pt idx="443">
                  <c:v>42860.61458333334</c:v>
                </c:pt>
                <c:pt idx="444">
                  <c:v>42860.625</c:v>
                </c:pt>
                <c:pt idx="445">
                  <c:v>42860.63541666666</c:v>
                </c:pt>
                <c:pt idx="446">
                  <c:v>42860.64583333334</c:v>
                </c:pt>
                <c:pt idx="447">
                  <c:v>42860.65625</c:v>
                </c:pt>
                <c:pt idx="448">
                  <c:v>42860.66666666666</c:v>
                </c:pt>
                <c:pt idx="449">
                  <c:v>42860.67708333334</c:v>
                </c:pt>
                <c:pt idx="450">
                  <c:v>42860.6875</c:v>
                </c:pt>
                <c:pt idx="451">
                  <c:v>42860.69791666666</c:v>
                </c:pt>
                <c:pt idx="452">
                  <c:v>42860.70833333334</c:v>
                </c:pt>
                <c:pt idx="453">
                  <c:v>42860.71875</c:v>
                </c:pt>
                <c:pt idx="454">
                  <c:v>42860.72916666666</c:v>
                </c:pt>
                <c:pt idx="455">
                  <c:v>42860.73958333334</c:v>
                </c:pt>
                <c:pt idx="456">
                  <c:v>42860.75</c:v>
                </c:pt>
                <c:pt idx="457">
                  <c:v>42860.76041666666</c:v>
                </c:pt>
                <c:pt idx="458">
                  <c:v>42860.77083333334</c:v>
                </c:pt>
                <c:pt idx="459">
                  <c:v>42860.78125</c:v>
                </c:pt>
                <c:pt idx="460">
                  <c:v>42860.79166666666</c:v>
                </c:pt>
                <c:pt idx="461">
                  <c:v>42860.80208333334</c:v>
                </c:pt>
                <c:pt idx="462">
                  <c:v>42860.8125</c:v>
                </c:pt>
                <c:pt idx="463">
                  <c:v>42860.82291666666</c:v>
                </c:pt>
                <c:pt idx="464">
                  <c:v>42860.83333333334</c:v>
                </c:pt>
                <c:pt idx="465">
                  <c:v>42860.84375</c:v>
                </c:pt>
                <c:pt idx="466">
                  <c:v>42860.85416666666</c:v>
                </c:pt>
                <c:pt idx="467">
                  <c:v>42860.86458333334</c:v>
                </c:pt>
                <c:pt idx="468">
                  <c:v>42860.875</c:v>
                </c:pt>
                <c:pt idx="469">
                  <c:v>42860.88541666666</c:v>
                </c:pt>
                <c:pt idx="470">
                  <c:v>42860.89583333334</c:v>
                </c:pt>
                <c:pt idx="471">
                  <c:v>42860.90625</c:v>
                </c:pt>
                <c:pt idx="472">
                  <c:v>42860.91666666666</c:v>
                </c:pt>
                <c:pt idx="473">
                  <c:v>42860.92708333334</c:v>
                </c:pt>
                <c:pt idx="474">
                  <c:v>42860.9375</c:v>
                </c:pt>
                <c:pt idx="475">
                  <c:v>42860.94791666666</c:v>
                </c:pt>
                <c:pt idx="476">
                  <c:v>42860.95833333333</c:v>
                </c:pt>
                <c:pt idx="477">
                  <c:v>42860.96875</c:v>
                </c:pt>
                <c:pt idx="478">
                  <c:v>42860.97916666666</c:v>
                </c:pt>
                <c:pt idx="479">
                  <c:v>42860.98958333334</c:v>
                </c:pt>
                <c:pt idx="480">
                  <c:v>42861.0</c:v>
                </c:pt>
                <c:pt idx="481">
                  <c:v>42861.01041666666</c:v>
                </c:pt>
                <c:pt idx="482">
                  <c:v>42861.02083333334</c:v>
                </c:pt>
                <c:pt idx="483">
                  <c:v>42861.03125</c:v>
                </c:pt>
                <c:pt idx="484">
                  <c:v>42861.04166666666</c:v>
                </c:pt>
                <c:pt idx="485">
                  <c:v>42861.05208333334</c:v>
                </c:pt>
                <c:pt idx="486">
                  <c:v>42861.0625</c:v>
                </c:pt>
                <c:pt idx="487">
                  <c:v>42861.07291666666</c:v>
                </c:pt>
                <c:pt idx="488">
                  <c:v>42861.08333333334</c:v>
                </c:pt>
                <c:pt idx="489">
                  <c:v>42861.09375</c:v>
                </c:pt>
                <c:pt idx="490">
                  <c:v>42861.10416666666</c:v>
                </c:pt>
                <c:pt idx="491">
                  <c:v>42861.11458333334</c:v>
                </c:pt>
                <c:pt idx="492">
                  <c:v>42861.125</c:v>
                </c:pt>
                <c:pt idx="493">
                  <c:v>42861.13541666666</c:v>
                </c:pt>
                <c:pt idx="494">
                  <c:v>42861.14583333334</c:v>
                </c:pt>
                <c:pt idx="495">
                  <c:v>42861.15625</c:v>
                </c:pt>
                <c:pt idx="496">
                  <c:v>42861.16666666666</c:v>
                </c:pt>
                <c:pt idx="497">
                  <c:v>42861.17708333334</c:v>
                </c:pt>
                <c:pt idx="498">
                  <c:v>42861.1875</c:v>
                </c:pt>
                <c:pt idx="499">
                  <c:v>42861.19791666666</c:v>
                </c:pt>
                <c:pt idx="500">
                  <c:v>42861.20833333334</c:v>
                </c:pt>
                <c:pt idx="501">
                  <c:v>42861.21875</c:v>
                </c:pt>
                <c:pt idx="502">
                  <c:v>42861.22916666666</c:v>
                </c:pt>
                <c:pt idx="503">
                  <c:v>42861.23958333334</c:v>
                </c:pt>
                <c:pt idx="504">
                  <c:v>42861.25</c:v>
                </c:pt>
                <c:pt idx="505">
                  <c:v>42861.26041666666</c:v>
                </c:pt>
                <c:pt idx="506">
                  <c:v>42861.27083333334</c:v>
                </c:pt>
                <c:pt idx="507">
                  <c:v>42861.28125</c:v>
                </c:pt>
                <c:pt idx="508">
                  <c:v>42861.29166666666</c:v>
                </c:pt>
                <c:pt idx="509">
                  <c:v>42861.30208333334</c:v>
                </c:pt>
                <c:pt idx="510">
                  <c:v>42861.3125</c:v>
                </c:pt>
                <c:pt idx="511">
                  <c:v>42861.32291666666</c:v>
                </c:pt>
                <c:pt idx="512">
                  <c:v>42861.33333333334</c:v>
                </c:pt>
                <c:pt idx="513">
                  <c:v>42861.34375</c:v>
                </c:pt>
                <c:pt idx="514">
                  <c:v>42861.35416666666</c:v>
                </c:pt>
                <c:pt idx="515">
                  <c:v>42861.36458333334</c:v>
                </c:pt>
                <c:pt idx="516">
                  <c:v>42861.375</c:v>
                </c:pt>
                <c:pt idx="517">
                  <c:v>42861.38541666666</c:v>
                </c:pt>
                <c:pt idx="518">
                  <c:v>42861.39583333334</c:v>
                </c:pt>
                <c:pt idx="519">
                  <c:v>42861.40625</c:v>
                </c:pt>
                <c:pt idx="520">
                  <c:v>42861.41666666666</c:v>
                </c:pt>
                <c:pt idx="521">
                  <c:v>42861.42708333334</c:v>
                </c:pt>
                <c:pt idx="522">
                  <c:v>42861.4375</c:v>
                </c:pt>
                <c:pt idx="523">
                  <c:v>42861.44791666666</c:v>
                </c:pt>
                <c:pt idx="524">
                  <c:v>42861.45833333333</c:v>
                </c:pt>
                <c:pt idx="525">
                  <c:v>42861.46875</c:v>
                </c:pt>
                <c:pt idx="526">
                  <c:v>42861.47916666666</c:v>
                </c:pt>
                <c:pt idx="527">
                  <c:v>42861.48958333334</c:v>
                </c:pt>
                <c:pt idx="528">
                  <c:v>42861.5</c:v>
                </c:pt>
                <c:pt idx="529">
                  <c:v>42861.51041666666</c:v>
                </c:pt>
                <c:pt idx="530">
                  <c:v>42861.52083333334</c:v>
                </c:pt>
                <c:pt idx="531">
                  <c:v>42861.53125</c:v>
                </c:pt>
                <c:pt idx="532">
                  <c:v>42861.54166666666</c:v>
                </c:pt>
                <c:pt idx="533">
                  <c:v>42861.55208333334</c:v>
                </c:pt>
                <c:pt idx="534">
                  <c:v>42861.5625</c:v>
                </c:pt>
                <c:pt idx="535">
                  <c:v>42861.57291666666</c:v>
                </c:pt>
                <c:pt idx="536">
                  <c:v>42861.58333333334</c:v>
                </c:pt>
                <c:pt idx="537">
                  <c:v>42861.59375</c:v>
                </c:pt>
                <c:pt idx="538">
                  <c:v>42861.60416666666</c:v>
                </c:pt>
                <c:pt idx="539">
                  <c:v>42861.61458333334</c:v>
                </c:pt>
                <c:pt idx="540">
                  <c:v>42861.625</c:v>
                </c:pt>
                <c:pt idx="541">
                  <c:v>42861.63541666666</c:v>
                </c:pt>
                <c:pt idx="542">
                  <c:v>42861.64583333334</c:v>
                </c:pt>
                <c:pt idx="543">
                  <c:v>42861.65625</c:v>
                </c:pt>
                <c:pt idx="544">
                  <c:v>42861.66666666666</c:v>
                </c:pt>
                <c:pt idx="545">
                  <c:v>42861.67708333334</c:v>
                </c:pt>
                <c:pt idx="546">
                  <c:v>42861.6875</c:v>
                </c:pt>
                <c:pt idx="547">
                  <c:v>42861.69791666666</c:v>
                </c:pt>
                <c:pt idx="548">
                  <c:v>42861.70833333334</c:v>
                </c:pt>
                <c:pt idx="549">
                  <c:v>42861.71875</c:v>
                </c:pt>
                <c:pt idx="550">
                  <c:v>42861.72916666666</c:v>
                </c:pt>
                <c:pt idx="551">
                  <c:v>42861.73958333334</c:v>
                </c:pt>
                <c:pt idx="552">
                  <c:v>42861.75</c:v>
                </c:pt>
                <c:pt idx="553">
                  <c:v>42861.76041666666</c:v>
                </c:pt>
                <c:pt idx="554">
                  <c:v>42861.77083333334</c:v>
                </c:pt>
                <c:pt idx="555">
                  <c:v>42861.78125</c:v>
                </c:pt>
                <c:pt idx="556">
                  <c:v>42861.79166666666</c:v>
                </c:pt>
                <c:pt idx="557">
                  <c:v>42861.80208333334</c:v>
                </c:pt>
                <c:pt idx="558">
                  <c:v>42861.8125</c:v>
                </c:pt>
                <c:pt idx="559">
                  <c:v>42861.82291666666</c:v>
                </c:pt>
                <c:pt idx="560">
                  <c:v>42861.83333333334</c:v>
                </c:pt>
                <c:pt idx="561">
                  <c:v>42861.84375</c:v>
                </c:pt>
                <c:pt idx="562">
                  <c:v>42861.85416666666</c:v>
                </c:pt>
                <c:pt idx="563">
                  <c:v>42861.86458333334</c:v>
                </c:pt>
                <c:pt idx="564">
                  <c:v>42861.875</c:v>
                </c:pt>
                <c:pt idx="565">
                  <c:v>42861.88541666666</c:v>
                </c:pt>
                <c:pt idx="566">
                  <c:v>42861.89583333334</c:v>
                </c:pt>
                <c:pt idx="567">
                  <c:v>42861.90625</c:v>
                </c:pt>
                <c:pt idx="568">
                  <c:v>42861.91666666666</c:v>
                </c:pt>
                <c:pt idx="569">
                  <c:v>42861.92708333334</c:v>
                </c:pt>
                <c:pt idx="570">
                  <c:v>42861.9375</c:v>
                </c:pt>
                <c:pt idx="571">
                  <c:v>42861.94791666666</c:v>
                </c:pt>
                <c:pt idx="572">
                  <c:v>42861.95833333333</c:v>
                </c:pt>
                <c:pt idx="573">
                  <c:v>42861.96875</c:v>
                </c:pt>
                <c:pt idx="574">
                  <c:v>42861.97916666666</c:v>
                </c:pt>
                <c:pt idx="575">
                  <c:v>42861.98958333334</c:v>
                </c:pt>
                <c:pt idx="576">
                  <c:v>42862.0</c:v>
                </c:pt>
                <c:pt idx="577">
                  <c:v>42862.01041666666</c:v>
                </c:pt>
                <c:pt idx="578">
                  <c:v>42862.02083333334</c:v>
                </c:pt>
                <c:pt idx="579">
                  <c:v>42862.03125</c:v>
                </c:pt>
                <c:pt idx="580">
                  <c:v>42862.04166666666</c:v>
                </c:pt>
                <c:pt idx="581">
                  <c:v>42862.05208333334</c:v>
                </c:pt>
                <c:pt idx="582">
                  <c:v>42862.0625</c:v>
                </c:pt>
                <c:pt idx="583">
                  <c:v>42862.07291666666</c:v>
                </c:pt>
                <c:pt idx="584">
                  <c:v>42862.08333333334</c:v>
                </c:pt>
                <c:pt idx="585">
                  <c:v>42862.09375</c:v>
                </c:pt>
                <c:pt idx="586">
                  <c:v>42862.10416666666</c:v>
                </c:pt>
                <c:pt idx="587">
                  <c:v>42862.11458333334</c:v>
                </c:pt>
                <c:pt idx="588">
                  <c:v>42862.125</c:v>
                </c:pt>
                <c:pt idx="589">
                  <c:v>42862.13541666666</c:v>
                </c:pt>
                <c:pt idx="590">
                  <c:v>42862.14583333334</c:v>
                </c:pt>
                <c:pt idx="591">
                  <c:v>42862.15625</c:v>
                </c:pt>
                <c:pt idx="592">
                  <c:v>42862.16666666666</c:v>
                </c:pt>
                <c:pt idx="593">
                  <c:v>42862.17708333334</c:v>
                </c:pt>
                <c:pt idx="594">
                  <c:v>42862.1875</c:v>
                </c:pt>
                <c:pt idx="595">
                  <c:v>42862.19791666666</c:v>
                </c:pt>
                <c:pt idx="596">
                  <c:v>42862.20833333334</c:v>
                </c:pt>
                <c:pt idx="597">
                  <c:v>42862.21875</c:v>
                </c:pt>
                <c:pt idx="598">
                  <c:v>42862.22916666666</c:v>
                </c:pt>
                <c:pt idx="599">
                  <c:v>42862.23958333334</c:v>
                </c:pt>
                <c:pt idx="600">
                  <c:v>42862.25</c:v>
                </c:pt>
                <c:pt idx="601">
                  <c:v>42862.26041666666</c:v>
                </c:pt>
                <c:pt idx="602">
                  <c:v>42862.27083333334</c:v>
                </c:pt>
                <c:pt idx="603">
                  <c:v>42862.28125</c:v>
                </c:pt>
                <c:pt idx="604">
                  <c:v>42862.29166666666</c:v>
                </c:pt>
                <c:pt idx="605">
                  <c:v>42862.30208333334</c:v>
                </c:pt>
                <c:pt idx="606">
                  <c:v>42862.3125</c:v>
                </c:pt>
                <c:pt idx="607">
                  <c:v>42862.32291666666</c:v>
                </c:pt>
                <c:pt idx="608">
                  <c:v>42862.33333333334</c:v>
                </c:pt>
                <c:pt idx="609">
                  <c:v>42862.34375</c:v>
                </c:pt>
                <c:pt idx="610">
                  <c:v>42862.35416666666</c:v>
                </c:pt>
                <c:pt idx="611">
                  <c:v>42862.36458333334</c:v>
                </c:pt>
                <c:pt idx="612">
                  <c:v>42862.375</c:v>
                </c:pt>
                <c:pt idx="613">
                  <c:v>42862.38541666666</c:v>
                </c:pt>
                <c:pt idx="614">
                  <c:v>42862.39583333334</c:v>
                </c:pt>
                <c:pt idx="615">
                  <c:v>42862.40625</c:v>
                </c:pt>
                <c:pt idx="616">
                  <c:v>42862.41666666666</c:v>
                </c:pt>
                <c:pt idx="617">
                  <c:v>42862.42708333334</c:v>
                </c:pt>
                <c:pt idx="618">
                  <c:v>42862.4375</c:v>
                </c:pt>
                <c:pt idx="619">
                  <c:v>42862.44791666666</c:v>
                </c:pt>
                <c:pt idx="620">
                  <c:v>42862.45833333333</c:v>
                </c:pt>
                <c:pt idx="621">
                  <c:v>42862.46875</c:v>
                </c:pt>
                <c:pt idx="622">
                  <c:v>42862.47916666666</c:v>
                </c:pt>
                <c:pt idx="623">
                  <c:v>42862.48958333334</c:v>
                </c:pt>
                <c:pt idx="624">
                  <c:v>42862.5</c:v>
                </c:pt>
                <c:pt idx="625">
                  <c:v>42862.51041666666</c:v>
                </c:pt>
                <c:pt idx="626">
                  <c:v>42862.52083333334</c:v>
                </c:pt>
                <c:pt idx="627">
                  <c:v>42862.53125</c:v>
                </c:pt>
                <c:pt idx="628">
                  <c:v>42862.54166666666</c:v>
                </c:pt>
                <c:pt idx="629">
                  <c:v>42862.55208333334</c:v>
                </c:pt>
                <c:pt idx="630">
                  <c:v>42862.5625</c:v>
                </c:pt>
                <c:pt idx="631">
                  <c:v>42862.57291666666</c:v>
                </c:pt>
                <c:pt idx="632">
                  <c:v>42862.58333333334</c:v>
                </c:pt>
                <c:pt idx="633">
                  <c:v>42862.59375</c:v>
                </c:pt>
                <c:pt idx="634">
                  <c:v>42862.60416666666</c:v>
                </c:pt>
                <c:pt idx="635">
                  <c:v>42862.61458333334</c:v>
                </c:pt>
                <c:pt idx="636">
                  <c:v>42862.625</c:v>
                </c:pt>
                <c:pt idx="637">
                  <c:v>42862.63541666666</c:v>
                </c:pt>
                <c:pt idx="638">
                  <c:v>42862.64583333334</c:v>
                </c:pt>
                <c:pt idx="639">
                  <c:v>42862.65625</c:v>
                </c:pt>
                <c:pt idx="640">
                  <c:v>42862.66666666666</c:v>
                </c:pt>
                <c:pt idx="641">
                  <c:v>42862.67708333334</c:v>
                </c:pt>
                <c:pt idx="642">
                  <c:v>42862.6875</c:v>
                </c:pt>
                <c:pt idx="643">
                  <c:v>42862.69791666666</c:v>
                </c:pt>
                <c:pt idx="644">
                  <c:v>42862.70833333334</c:v>
                </c:pt>
                <c:pt idx="645">
                  <c:v>42862.71875</c:v>
                </c:pt>
                <c:pt idx="646">
                  <c:v>42862.72916666666</c:v>
                </c:pt>
                <c:pt idx="647">
                  <c:v>42862.73958333334</c:v>
                </c:pt>
                <c:pt idx="648">
                  <c:v>42862.75</c:v>
                </c:pt>
                <c:pt idx="649">
                  <c:v>42862.76041666666</c:v>
                </c:pt>
                <c:pt idx="650">
                  <c:v>42862.77083333334</c:v>
                </c:pt>
                <c:pt idx="651">
                  <c:v>42862.78125</c:v>
                </c:pt>
                <c:pt idx="652">
                  <c:v>42862.79166666666</c:v>
                </c:pt>
                <c:pt idx="653">
                  <c:v>42862.80208333334</c:v>
                </c:pt>
                <c:pt idx="654">
                  <c:v>42862.8125</c:v>
                </c:pt>
                <c:pt idx="655">
                  <c:v>42862.82291666666</c:v>
                </c:pt>
                <c:pt idx="656">
                  <c:v>42862.83333333334</c:v>
                </c:pt>
                <c:pt idx="657">
                  <c:v>42862.84375</c:v>
                </c:pt>
                <c:pt idx="658">
                  <c:v>42862.85416666666</c:v>
                </c:pt>
                <c:pt idx="659">
                  <c:v>42862.86458333334</c:v>
                </c:pt>
                <c:pt idx="660">
                  <c:v>42862.875</c:v>
                </c:pt>
                <c:pt idx="661">
                  <c:v>42862.88541666666</c:v>
                </c:pt>
                <c:pt idx="662">
                  <c:v>42862.89583333334</c:v>
                </c:pt>
                <c:pt idx="663">
                  <c:v>42862.90625</c:v>
                </c:pt>
                <c:pt idx="664">
                  <c:v>42862.91666666666</c:v>
                </c:pt>
                <c:pt idx="665">
                  <c:v>42862.92708333334</c:v>
                </c:pt>
                <c:pt idx="666">
                  <c:v>42862.9375</c:v>
                </c:pt>
                <c:pt idx="667">
                  <c:v>42862.94791666666</c:v>
                </c:pt>
                <c:pt idx="668">
                  <c:v>42862.95833333333</c:v>
                </c:pt>
                <c:pt idx="669">
                  <c:v>42862.96875</c:v>
                </c:pt>
                <c:pt idx="670">
                  <c:v>42862.97916666666</c:v>
                </c:pt>
                <c:pt idx="671">
                  <c:v>42862.98958333334</c:v>
                </c:pt>
                <c:pt idx="672">
                  <c:v>42863.0</c:v>
                </c:pt>
                <c:pt idx="673">
                  <c:v>42863.01041666666</c:v>
                </c:pt>
                <c:pt idx="674">
                  <c:v>42863.02083333334</c:v>
                </c:pt>
                <c:pt idx="675">
                  <c:v>42863.03125</c:v>
                </c:pt>
                <c:pt idx="676">
                  <c:v>42863.04166666666</c:v>
                </c:pt>
                <c:pt idx="677">
                  <c:v>42863.05208333334</c:v>
                </c:pt>
                <c:pt idx="678">
                  <c:v>42863.0625</c:v>
                </c:pt>
                <c:pt idx="679">
                  <c:v>42863.07291666666</c:v>
                </c:pt>
                <c:pt idx="680">
                  <c:v>42863.08333333334</c:v>
                </c:pt>
                <c:pt idx="681">
                  <c:v>42863.09375</c:v>
                </c:pt>
                <c:pt idx="682">
                  <c:v>42863.10416666666</c:v>
                </c:pt>
                <c:pt idx="683">
                  <c:v>42863.11458333334</c:v>
                </c:pt>
                <c:pt idx="684">
                  <c:v>42863.125</c:v>
                </c:pt>
                <c:pt idx="685">
                  <c:v>42863.13541666666</c:v>
                </c:pt>
                <c:pt idx="686">
                  <c:v>42863.14583333334</c:v>
                </c:pt>
                <c:pt idx="687">
                  <c:v>42863.15625</c:v>
                </c:pt>
                <c:pt idx="688">
                  <c:v>42863.16666666666</c:v>
                </c:pt>
                <c:pt idx="689">
                  <c:v>42863.17708333334</c:v>
                </c:pt>
                <c:pt idx="690">
                  <c:v>42863.1875</c:v>
                </c:pt>
                <c:pt idx="691">
                  <c:v>42863.19791666666</c:v>
                </c:pt>
                <c:pt idx="692">
                  <c:v>42863.20833333334</c:v>
                </c:pt>
                <c:pt idx="693">
                  <c:v>42863.21875</c:v>
                </c:pt>
                <c:pt idx="694">
                  <c:v>42863.22916666666</c:v>
                </c:pt>
                <c:pt idx="695">
                  <c:v>42863.23958333334</c:v>
                </c:pt>
                <c:pt idx="696">
                  <c:v>42863.25</c:v>
                </c:pt>
                <c:pt idx="697">
                  <c:v>42863.26041666666</c:v>
                </c:pt>
                <c:pt idx="698">
                  <c:v>42863.27083333334</c:v>
                </c:pt>
                <c:pt idx="699">
                  <c:v>42863.28125</c:v>
                </c:pt>
                <c:pt idx="700">
                  <c:v>42863.29166666666</c:v>
                </c:pt>
                <c:pt idx="701">
                  <c:v>42863.30208333334</c:v>
                </c:pt>
                <c:pt idx="702">
                  <c:v>42863.3125</c:v>
                </c:pt>
                <c:pt idx="703">
                  <c:v>42863.32291666666</c:v>
                </c:pt>
                <c:pt idx="704">
                  <c:v>42863.33333333334</c:v>
                </c:pt>
                <c:pt idx="705">
                  <c:v>42863.34375</c:v>
                </c:pt>
                <c:pt idx="706">
                  <c:v>42863.35416666666</c:v>
                </c:pt>
                <c:pt idx="707">
                  <c:v>42863.36458333334</c:v>
                </c:pt>
                <c:pt idx="708">
                  <c:v>42863.375</c:v>
                </c:pt>
                <c:pt idx="709">
                  <c:v>42863.38541666666</c:v>
                </c:pt>
                <c:pt idx="710">
                  <c:v>42863.39583333334</c:v>
                </c:pt>
                <c:pt idx="711">
                  <c:v>42863.40625</c:v>
                </c:pt>
                <c:pt idx="712">
                  <c:v>42863.41666666666</c:v>
                </c:pt>
                <c:pt idx="713">
                  <c:v>42863.42708333334</c:v>
                </c:pt>
                <c:pt idx="714">
                  <c:v>42863.4375</c:v>
                </c:pt>
                <c:pt idx="715">
                  <c:v>42863.44791666666</c:v>
                </c:pt>
                <c:pt idx="716">
                  <c:v>42863.45833333333</c:v>
                </c:pt>
                <c:pt idx="717">
                  <c:v>42863.46875</c:v>
                </c:pt>
                <c:pt idx="718">
                  <c:v>42863.47916666666</c:v>
                </c:pt>
                <c:pt idx="719">
                  <c:v>42863.48958333334</c:v>
                </c:pt>
                <c:pt idx="720">
                  <c:v>42863.5</c:v>
                </c:pt>
                <c:pt idx="721">
                  <c:v>42863.51041666666</c:v>
                </c:pt>
                <c:pt idx="722">
                  <c:v>42863.52083333334</c:v>
                </c:pt>
                <c:pt idx="723">
                  <c:v>42863.53125</c:v>
                </c:pt>
                <c:pt idx="724">
                  <c:v>42863.54166666666</c:v>
                </c:pt>
                <c:pt idx="725">
                  <c:v>42863.55208333334</c:v>
                </c:pt>
                <c:pt idx="726">
                  <c:v>42863.5625</c:v>
                </c:pt>
                <c:pt idx="727">
                  <c:v>42863.57291666666</c:v>
                </c:pt>
                <c:pt idx="728">
                  <c:v>42863.58333333334</c:v>
                </c:pt>
                <c:pt idx="729">
                  <c:v>42863.59375</c:v>
                </c:pt>
                <c:pt idx="730">
                  <c:v>42863.60416666666</c:v>
                </c:pt>
                <c:pt idx="731">
                  <c:v>42863.61458333334</c:v>
                </c:pt>
                <c:pt idx="732">
                  <c:v>42863.625</c:v>
                </c:pt>
                <c:pt idx="733">
                  <c:v>42863.63541666666</c:v>
                </c:pt>
                <c:pt idx="734">
                  <c:v>42863.64583333334</c:v>
                </c:pt>
                <c:pt idx="735">
                  <c:v>42863.65625</c:v>
                </c:pt>
                <c:pt idx="736">
                  <c:v>42863.66666666666</c:v>
                </c:pt>
                <c:pt idx="737">
                  <c:v>42863.67708333334</c:v>
                </c:pt>
                <c:pt idx="738">
                  <c:v>42863.6875</c:v>
                </c:pt>
                <c:pt idx="739">
                  <c:v>42863.69791666666</c:v>
                </c:pt>
                <c:pt idx="740">
                  <c:v>42863.70833333334</c:v>
                </c:pt>
                <c:pt idx="741">
                  <c:v>42863.71875</c:v>
                </c:pt>
                <c:pt idx="742">
                  <c:v>42863.72916666666</c:v>
                </c:pt>
                <c:pt idx="743">
                  <c:v>42863.73958333334</c:v>
                </c:pt>
                <c:pt idx="744">
                  <c:v>42863.75</c:v>
                </c:pt>
                <c:pt idx="745">
                  <c:v>42863.76041666666</c:v>
                </c:pt>
                <c:pt idx="746">
                  <c:v>42863.77083333334</c:v>
                </c:pt>
                <c:pt idx="747">
                  <c:v>42863.78125</c:v>
                </c:pt>
                <c:pt idx="748">
                  <c:v>42863.79166666666</c:v>
                </c:pt>
                <c:pt idx="749">
                  <c:v>42863.80208333334</c:v>
                </c:pt>
                <c:pt idx="750">
                  <c:v>42863.8125</c:v>
                </c:pt>
                <c:pt idx="751">
                  <c:v>42863.82291666666</c:v>
                </c:pt>
                <c:pt idx="752">
                  <c:v>42863.83333333334</c:v>
                </c:pt>
                <c:pt idx="753">
                  <c:v>42863.84375</c:v>
                </c:pt>
                <c:pt idx="754">
                  <c:v>42863.85416666666</c:v>
                </c:pt>
                <c:pt idx="755">
                  <c:v>42863.86458333334</c:v>
                </c:pt>
                <c:pt idx="756">
                  <c:v>42863.875</c:v>
                </c:pt>
                <c:pt idx="757">
                  <c:v>42863.88541666666</c:v>
                </c:pt>
                <c:pt idx="758">
                  <c:v>42863.89583333334</c:v>
                </c:pt>
                <c:pt idx="759">
                  <c:v>42863.90625</c:v>
                </c:pt>
                <c:pt idx="760">
                  <c:v>42863.91666666666</c:v>
                </c:pt>
                <c:pt idx="761">
                  <c:v>42863.92708333334</c:v>
                </c:pt>
                <c:pt idx="762">
                  <c:v>42863.9375</c:v>
                </c:pt>
                <c:pt idx="763">
                  <c:v>42863.94791666666</c:v>
                </c:pt>
                <c:pt idx="764">
                  <c:v>42863.95833333333</c:v>
                </c:pt>
                <c:pt idx="765">
                  <c:v>42863.96875</c:v>
                </c:pt>
                <c:pt idx="766">
                  <c:v>42863.97916666666</c:v>
                </c:pt>
                <c:pt idx="767">
                  <c:v>42863.98958333334</c:v>
                </c:pt>
              </c:numCache>
            </c:numRef>
          </c:xVal>
          <c:yVal>
            <c:numRef>
              <c:f>hampshireData!$E$2:$E$769</c:f>
              <c:numCache>
                <c:formatCode>General</c:formatCode>
                <c:ptCount val="768"/>
                <c:pt idx="0">
                  <c:v>3.0</c:v>
                </c:pt>
                <c:pt idx="1">
                  <c:v>0.0</c:v>
                </c:pt>
                <c:pt idx="2">
                  <c:v>3.0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0.0</c:v>
                </c:pt>
                <c:pt idx="7">
                  <c:v>0.0</c:v>
                </c:pt>
                <c:pt idx="8">
                  <c:v>1.0</c:v>
                </c:pt>
                <c:pt idx="9">
                  <c:v>1.0</c:v>
                </c:pt>
                <c:pt idx="10">
                  <c:v>0.0</c:v>
                </c:pt>
                <c:pt idx="11">
                  <c:v>1.0</c:v>
                </c:pt>
                <c:pt idx="12">
                  <c:v>2.0</c:v>
                </c:pt>
                <c:pt idx="13">
                  <c:v>1.0</c:v>
                </c:pt>
                <c:pt idx="14">
                  <c:v>1.0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  <c:pt idx="18">
                  <c:v>0.0</c:v>
                </c:pt>
                <c:pt idx="19">
                  <c:v>5.0</c:v>
                </c:pt>
                <c:pt idx="20">
                  <c:v>12.0</c:v>
                </c:pt>
                <c:pt idx="21">
                  <c:v>9.0</c:v>
                </c:pt>
                <c:pt idx="22">
                  <c:v>2.0</c:v>
                </c:pt>
                <c:pt idx="23">
                  <c:v>12.0</c:v>
                </c:pt>
                <c:pt idx="24">
                  <c:v>3.0</c:v>
                </c:pt>
                <c:pt idx="25">
                  <c:v>3.0</c:v>
                </c:pt>
                <c:pt idx="26">
                  <c:v>8.0</c:v>
                </c:pt>
                <c:pt idx="27">
                  <c:v>5.0</c:v>
                </c:pt>
                <c:pt idx="28">
                  <c:v>5.0</c:v>
                </c:pt>
                <c:pt idx="29">
                  <c:v>9.0</c:v>
                </c:pt>
                <c:pt idx="30">
                  <c:v>6.0</c:v>
                </c:pt>
                <c:pt idx="31">
                  <c:v>5.0</c:v>
                </c:pt>
                <c:pt idx="32">
                  <c:v>7.0</c:v>
                </c:pt>
                <c:pt idx="33">
                  <c:v>13.0</c:v>
                </c:pt>
                <c:pt idx="34">
                  <c:v>4.0</c:v>
                </c:pt>
                <c:pt idx="35">
                  <c:v>9.0</c:v>
                </c:pt>
                <c:pt idx="36">
                  <c:v>7.0</c:v>
                </c:pt>
                <c:pt idx="37">
                  <c:v>10.0</c:v>
                </c:pt>
                <c:pt idx="38">
                  <c:v>10.0</c:v>
                </c:pt>
                <c:pt idx="39">
                  <c:v>8.0</c:v>
                </c:pt>
                <c:pt idx="40">
                  <c:v>13.0</c:v>
                </c:pt>
                <c:pt idx="41">
                  <c:v>5.0</c:v>
                </c:pt>
                <c:pt idx="42">
                  <c:v>14.0</c:v>
                </c:pt>
                <c:pt idx="43">
                  <c:v>15.0</c:v>
                </c:pt>
                <c:pt idx="44">
                  <c:v>20.0</c:v>
                </c:pt>
                <c:pt idx="45">
                  <c:v>12.0</c:v>
                </c:pt>
                <c:pt idx="46">
                  <c:v>7.0</c:v>
                </c:pt>
                <c:pt idx="47">
                  <c:v>6.0</c:v>
                </c:pt>
                <c:pt idx="48">
                  <c:v>4.0</c:v>
                </c:pt>
                <c:pt idx="49">
                  <c:v>6.0</c:v>
                </c:pt>
                <c:pt idx="50">
                  <c:v>16.0</c:v>
                </c:pt>
                <c:pt idx="51">
                  <c:v>6.0</c:v>
                </c:pt>
                <c:pt idx="52">
                  <c:v>16.0</c:v>
                </c:pt>
                <c:pt idx="53">
                  <c:v>11.0</c:v>
                </c:pt>
                <c:pt idx="54">
                  <c:v>4.0</c:v>
                </c:pt>
                <c:pt idx="55">
                  <c:v>11.0</c:v>
                </c:pt>
                <c:pt idx="56">
                  <c:v>8.0</c:v>
                </c:pt>
                <c:pt idx="57">
                  <c:v>7.0</c:v>
                </c:pt>
                <c:pt idx="58">
                  <c:v>6.0</c:v>
                </c:pt>
                <c:pt idx="59">
                  <c:v>13.0</c:v>
                </c:pt>
                <c:pt idx="60">
                  <c:v>25.0</c:v>
                </c:pt>
                <c:pt idx="61">
                  <c:v>29.0</c:v>
                </c:pt>
                <c:pt idx="62">
                  <c:v>14.0</c:v>
                </c:pt>
                <c:pt idx="63">
                  <c:v>14.0</c:v>
                </c:pt>
                <c:pt idx="64">
                  <c:v>26.0</c:v>
                </c:pt>
                <c:pt idx="65">
                  <c:v>20.0</c:v>
                </c:pt>
                <c:pt idx="66">
                  <c:v>22.0</c:v>
                </c:pt>
                <c:pt idx="67">
                  <c:v>8.0</c:v>
                </c:pt>
                <c:pt idx="68">
                  <c:v>8.0</c:v>
                </c:pt>
                <c:pt idx="69">
                  <c:v>9.0</c:v>
                </c:pt>
                <c:pt idx="70">
                  <c:v>5.0</c:v>
                </c:pt>
                <c:pt idx="71">
                  <c:v>5.0</c:v>
                </c:pt>
                <c:pt idx="72">
                  <c:v>8.0</c:v>
                </c:pt>
                <c:pt idx="73">
                  <c:v>5.0</c:v>
                </c:pt>
                <c:pt idx="74">
                  <c:v>7.0</c:v>
                </c:pt>
                <c:pt idx="75">
                  <c:v>13.0</c:v>
                </c:pt>
                <c:pt idx="76">
                  <c:v>12.0</c:v>
                </c:pt>
                <c:pt idx="77">
                  <c:v>8.0</c:v>
                </c:pt>
                <c:pt idx="78">
                  <c:v>6.0</c:v>
                </c:pt>
                <c:pt idx="79">
                  <c:v>8.0</c:v>
                </c:pt>
                <c:pt idx="80">
                  <c:v>9.0</c:v>
                </c:pt>
                <c:pt idx="81">
                  <c:v>5.0</c:v>
                </c:pt>
                <c:pt idx="82">
                  <c:v>2.0</c:v>
                </c:pt>
                <c:pt idx="83">
                  <c:v>3.0</c:v>
                </c:pt>
                <c:pt idx="84">
                  <c:v>2.0</c:v>
                </c:pt>
                <c:pt idx="85">
                  <c:v>1.0</c:v>
                </c:pt>
                <c:pt idx="86">
                  <c:v>1.0</c:v>
                </c:pt>
                <c:pt idx="87">
                  <c:v>4.0</c:v>
                </c:pt>
                <c:pt idx="88">
                  <c:v>4.0</c:v>
                </c:pt>
                <c:pt idx="89">
                  <c:v>2.0</c:v>
                </c:pt>
                <c:pt idx="90">
                  <c:v>0.0</c:v>
                </c:pt>
                <c:pt idx="91">
                  <c:v>0.0</c:v>
                </c:pt>
                <c:pt idx="92">
                  <c:v>1.0</c:v>
                </c:pt>
                <c:pt idx="93">
                  <c:v>0.0</c:v>
                </c:pt>
                <c:pt idx="94">
                  <c:v>0.0</c:v>
                </c:pt>
                <c:pt idx="95">
                  <c:v>0.0</c:v>
                </c:pt>
                <c:pt idx="96">
                  <c:v>1.0</c:v>
                </c:pt>
                <c:pt idx="97">
                  <c:v>0.0</c:v>
                </c:pt>
                <c:pt idx="98">
                  <c:v>1.0</c:v>
                </c:pt>
                <c:pt idx="99">
                  <c:v>0.0</c:v>
                </c:pt>
                <c:pt idx="100">
                  <c:v>0.0</c:v>
                </c:pt>
                <c:pt idx="101">
                  <c:v>-1.0</c:v>
                </c:pt>
                <c:pt idx="102">
                  <c:v>0.0</c:v>
                </c:pt>
                <c:pt idx="103">
                  <c:v>0.0</c:v>
                </c:pt>
                <c:pt idx="104">
                  <c:v>0.0</c:v>
                </c:pt>
                <c:pt idx="105">
                  <c:v>-1.0</c:v>
                </c:pt>
                <c:pt idx="106">
                  <c:v>1.0</c:v>
                </c:pt>
                <c:pt idx="107">
                  <c:v>-1.0</c:v>
                </c:pt>
                <c:pt idx="108">
                  <c:v>1.0</c:v>
                </c:pt>
                <c:pt idx="109">
                  <c:v>1.0</c:v>
                </c:pt>
                <c:pt idx="110">
                  <c:v>1.0</c:v>
                </c:pt>
                <c:pt idx="111">
                  <c:v>0.0</c:v>
                </c:pt>
                <c:pt idx="112">
                  <c:v>0.0</c:v>
                </c:pt>
                <c:pt idx="113">
                  <c:v>1.0</c:v>
                </c:pt>
                <c:pt idx="114">
                  <c:v>2.0</c:v>
                </c:pt>
                <c:pt idx="115">
                  <c:v>2.0</c:v>
                </c:pt>
                <c:pt idx="116">
                  <c:v>4.0</c:v>
                </c:pt>
                <c:pt idx="117">
                  <c:v>14.0</c:v>
                </c:pt>
                <c:pt idx="118">
                  <c:v>6.0</c:v>
                </c:pt>
                <c:pt idx="119">
                  <c:v>11.0</c:v>
                </c:pt>
                <c:pt idx="120">
                  <c:v>23.0</c:v>
                </c:pt>
                <c:pt idx="121">
                  <c:v>18.0</c:v>
                </c:pt>
                <c:pt idx="122">
                  <c:v>30.0</c:v>
                </c:pt>
                <c:pt idx="123">
                  <c:v>31.0</c:v>
                </c:pt>
                <c:pt idx="124">
                  <c:v>33.0</c:v>
                </c:pt>
                <c:pt idx="125">
                  <c:v>25.0</c:v>
                </c:pt>
                <c:pt idx="126">
                  <c:v>41.0</c:v>
                </c:pt>
                <c:pt idx="127">
                  <c:v>31.0</c:v>
                </c:pt>
                <c:pt idx="128">
                  <c:v>28.0</c:v>
                </c:pt>
                <c:pt idx="129">
                  <c:v>36.0</c:v>
                </c:pt>
                <c:pt idx="130">
                  <c:v>49.0</c:v>
                </c:pt>
                <c:pt idx="131">
                  <c:v>31.0</c:v>
                </c:pt>
                <c:pt idx="132">
                  <c:v>20.0</c:v>
                </c:pt>
                <c:pt idx="133">
                  <c:v>66.0</c:v>
                </c:pt>
                <c:pt idx="134">
                  <c:v>31.0</c:v>
                </c:pt>
                <c:pt idx="135">
                  <c:v>32.0</c:v>
                </c:pt>
                <c:pt idx="136">
                  <c:v>42.0</c:v>
                </c:pt>
                <c:pt idx="137">
                  <c:v>25.0</c:v>
                </c:pt>
                <c:pt idx="138">
                  <c:v>28.0</c:v>
                </c:pt>
                <c:pt idx="139">
                  <c:v>41.0</c:v>
                </c:pt>
                <c:pt idx="140">
                  <c:v>18.0</c:v>
                </c:pt>
                <c:pt idx="141">
                  <c:v>15.0</c:v>
                </c:pt>
                <c:pt idx="142">
                  <c:v>23.0</c:v>
                </c:pt>
                <c:pt idx="143">
                  <c:v>10.0</c:v>
                </c:pt>
                <c:pt idx="144">
                  <c:v>14.0</c:v>
                </c:pt>
                <c:pt idx="145">
                  <c:v>11.0</c:v>
                </c:pt>
                <c:pt idx="146">
                  <c:v>11.0</c:v>
                </c:pt>
                <c:pt idx="147">
                  <c:v>6.0</c:v>
                </c:pt>
                <c:pt idx="148">
                  <c:v>11.0</c:v>
                </c:pt>
                <c:pt idx="149">
                  <c:v>13.0</c:v>
                </c:pt>
                <c:pt idx="150">
                  <c:v>14.0</c:v>
                </c:pt>
                <c:pt idx="151">
                  <c:v>25.0</c:v>
                </c:pt>
                <c:pt idx="152">
                  <c:v>9.0</c:v>
                </c:pt>
                <c:pt idx="153">
                  <c:v>10.0</c:v>
                </c:pt>
                <c:pt idx="154">
                  <c:v>11.0</c:v>
                </c:pt>
                <c:pt idx="155">
                  <c:v>40.0</c:v>
                </c:pt>
                <c:pt idx="156">
                  <c:v>10.0</c:v>
                </c:pt>
                <c:pt idx="157">
                  <c:v>12.0</c:v>
                </c:pt>
                <c:pt idx="158">
                  <c:v>7.0</c:v>
                </c:pt>
                <c:pt idx="159">
                  <c:v>19.0</c:v>
                </c:pt>
                <c:pt idx="160">
                  <c:v>11.0</c:v>
                </c:pt>
                <c:pt idx="161">
                  <c:v>8.0</c:v>
                </c:pt>
                <c:pt idx="162">
                  <c:v>18.0</c:v>
                </c:pt>
                <c:pt idx="163">
                  <c:v>60.0</c:v>
                </c:pt>
                <c:pt idx="164">
                  <c:v>44.0</c:v>
                </c:pt>
                <c:pt idx="165">
                  <c:v>54.0</c:v>
                </c:pt>
                <c:pt idx="166">
                  <c:v>34.0</c:v>
                </c:pt>
                <c:pt idx="167">
                  <c:v>41.0</c:v>
                </c:pt>
                <c:pt idx="168">
                  <c:v>40.0</c:v>
                </c:pt>
                <c:pt idx="169">
                  <c:v>36.0</c:v>
                </c:pt>
                <c:pt idx="170">
                  <c:v>24.0</c:v>
                </c:pt>
                <c:pt idx="171">
                  <c:v>23.0</c:v>
                </c:pt>
                <c:pt idx="172">
                  <c:v>11.0</c:v>
                </c:pt>
                <c:pt idx="173">
                  <c:v>9.0</c:v>
                </c:pt>
                <c:pt idx="174">
                  <c:v>11.0</c:v>
                </c:pt>
                <c:pt idx="175">
                  <c:v>14.0</c:v>
                </c:pt>
                <c:pt idx="176">
                  <c:v>8.0</c:v>
                </c:pt>
                <c:pt idx="177">
                  <c:v>8.0</c:v>
                </c:pt>
                <c:pt idx="178">
                  <c:v>4.0</c:v>
                </c:pt>
                <c:pt idx="179">
                  <c:v>5.0</c:v>
                </c:pt>
                <c:pt idx="180">
                  <c:v>7.0</c:v>
                </c:pt>
                <c:pt idx="181">
                  <c:v>14.0</c:v>
                </c:pt>
                <c:pt idx="182">
                  <c:v>5.0</c:v>
                </c:pt>
                <c:pt idx="183">
                  <c:v>5.0</c:v>
                </c:pt>
                <c:pt idx="184">
                  <c:v>2.0</c:v>
                </c:pt>
                <c:pt idx="185">
                  <c:v>3.0</c:v>
                </c:pt>
                <c:pt idx="186">
                  <c:v>7.0</c:v>
                </c:pt>
                <c:pt idx="187">
                  <c:v>1.0</c:v>
                </c:pt>
                <c:pt idx="188">
                  <c:v>1.0</c:v>
                </c:pt>
                <c:pt idx="189">
                  <c:v>0.0</c:v>
                </c:pt>
                <c:pt idx="190">
                  <c:v>1.0</c:v>
                </c:pt>
                <c:pt idx="191">
                  <c:v>1.0</c:v>
                </c:pt>
                <c:pt idx="192">
                  <c:v>0.0</c:v>
                </c:pt>
                <c:pt idx="193">
                  <c:v>0.0</c:v>
                </c:pt>
                <c:pt idx="194">
                  <c:v>0.0</c:v>
                </c:pt>
                <c:pt idx="197">
                  <c:v>2.0</c:v>
                </c:pt>
                <c:pt idx="198">
                  <c:v>1.0</c:v>
                </c:pt>
                <c:pt idx="199">
                  <c:v>1.0</c:v>
                </c:pt>
                <c:pt idx="200">
                  <c:v>1.0</c:v>
                </c:pt>
                <c:pt idx="201">
                  <c:v>1.0</c:v>
                </c:pt>
                <c:pt idx="202">
                  <c:v>0.0</c:v>
                </c:pt>
                <c:pt idx="203">
                  <c:v>-1.0</c:v>
                </c:pt>
                <c:pt idx="204">
                  <c:v>0.0</c:v>
                </c:pt>
                <c:pt idx="205">
                  <c:v>0.0</c:v>
                </c:pt>
                <c:pt idx="206">
                  <c:v>0.0</c:v>
                </c:pt>
                <c:pt idx="207">
                  <c:v>12.0</c:v>
                </c:pt>
                <c:pt idx="208">
                  <c:v>0.0</c:v>
                </c:pt>
                <c:pt idx="209">
                  <c:v>1.0</c:v>
                </c:pt>
                <c:pt idx="210">
                  <c:v>4.0</c:v>
                </c:pt>
                <c:pt idx="211">
                  <c:v>0.0</c:v>
                </c:pt>
                <c:pt idx="212">
                  <c:v>4.0</c:v>
                </c:pt>
                <c:pt idx="213">
                  <c:v>3.0</c:v>
                </c:pt>
                <c:pt idx="214">
                  <c:v>8.0</c:v>
                </c:pt>
                <c:pt idx="215">
                  <c:v>9.0</c:v>
                </c:pt>
                <c:pt idx="216">
                  <c:v>16.0</c:v>
                </c:pt>
                <c:pt idx="217">
                  <c:v>15.0</c:v>
                </c:pt>
                <c:pt idx="218">
                  <c:v>13.0</c:v>
                </c:pt>
                <c:pt idx="219">
                  <c:v>20.0</c:v>
                </c:pt>
                <c:pt idx="220">
                  <c:v>14.0</c:v>
                </c:pt>
                <c:pt idx="221">
                  <c:v>13.0</c:v>
                </c:pt>
                <c:pt idx="222">
                  <c:v>28.0</c:v>
                </c:pt>
                <c:pt idx="223">
                  <c:v>21.0</c:v>
                </c:pt>
                <c:pt idx="224">
                  <c:v>13.0</c:v>
                </c:pt>
                <c:pt idx="225">
                  <c:v>33.0</c:v>
                </c:pt>
                <c:pt idx="226">
                  <c:v>15.0</c:v>
                </c:pt>
                <c:pt idx="227">
                  <c:v>43.0</c:v>
                </c:pt>
                <c:pt idx="228">
                  <c:v>11.0</c:v>
                </c:pt>
                <c:pt idx="229">
                  <c:v>23.0</c:v>
                </c:pt>
                <c:pt idx="230">
                  <c:v>19.0</c:v>
                </c:pt>
                <c:pt idx="231">
                  <c:v>25.0</c:v>
                </c:pt>
                <c:pt idx="232">
                  <c:v>14.0</c:v>
                </c:pt>
                <c:pt idx="233">
                  <c:v>23.0</c:v>
                </c:pt>
                <c:pt idx="234">
                  <c:v>24.0</c:v>
                </c:pt>
                <c:pt idx="235">
                  <c:v>26.0</c:v>
                </c:pt>
                <c:pt idx="236">
                  <c:v>18.0</c:v>
                </c:pt>
                <c:pt idx="237">
                  <c:v>18.0</c:v>
                </c:pt>
                <c:pt idx="238">
                  <c:v>13.0</c:v>
                </c:pt>
                <c:pt idx="239">
                  <c:v>38.0</c:v>
                </c:pt>
                <c:pt idx="240">
                  <c:v>15.0</c:v>
                </c:pt>
                <c:pt idx="241">
                  <c:v>19.0</c:v>
                </c:pt>
                <c:pt idx="242">
                  <c:v>15.0</c:v>
                </c:pt>
                <c:pt idx="243">
                  <c:v>21.0</c:v>
                </c:pt>
                <c:pt idx="244">
                  <c:v>20.0</c:v>
                </c:pt>
                <c:pt idx="245">
                  <c:v>22.0</c:v>
                </c:pt>
                <c:pt idx="246">
                  <c:v>37.0</c:v>
                </c:pt>
                <c:pt idx="247">
                  <c:v>37.0</c:v>
                </c:pt>
                <c:pt idx="248">
                  <c:v>22.0</c:v>
                </c:pt>
                <c:pt idx="249">
                  <c:v>13.0</c:v>
                </c:pt>
                <c:pt idx="250">
                  <c:v>16.0</c:v>
                </c:pt>
                <c:pt idx="251">
                  <c:v>20.0</c:v>
                </c:pt>
                <c:pt idx="252">
                  <c:v>15.0</c:v>
                </c:pt>
                <c:pt idx="253">
                  <c:v>19.0</c:v>
                </c:pt>
                <c:pt idx="254">
                  <c:v>30.0</c:v>
                </c:pt>
                <c:pt idx="255">
                  <c:v>20.0</c:v>
                </c:pt>
                <c:pt idx="256">
                  <c:v>12.0</c:v>
                </c:pt>
                <c:pt idx="257">
                  <c:v>21.0</c:v>
                </c:pt>
                <c:pt idx="258">
                  <c:v>25.0</c:v>
                </c:pt>
                <c:pt idx="259">
                  <c:v>25.0</c:v>
                </c:pt>
                <c:pt idx="260">
                  <c:v>12.0</c:v>
                </c:pt>
                <c:pt idx="261">
                  <c:v>21.0</c:v>
                </c:pt>
                <c:pt idx="262">
                  <c:v>15.0</c:v>
                </c:pt>
                <c:pt idx="263">
                  <c:v>15.0</c:v>
                </c:pt>
                <c:pt idx="264">
                  <c:v>8.0</c:v>
                </c:pt>
                <c:pt idx="265">
                  <c:v>20.0</c:v>
                </c:pt>
                <c:pt idx="266">
                  <c:v>12.0</c:v>
                </c:pt>
                <c:pt idx="267">
                  <c:v>10.0</c:v>
                </c:pt>
                <c:pt idx="268">
                  <c:v>10.0</c:v>
                </c:pt>
                <c:pt idx="269">
                  <c:v>11.0</c:v>
                </c:pt>
                <c:pt idx="270">
                  <c:v>9.0</c:v>
                </c:pt>
                <c:pt idx="271">
                  <c:v>12.0</c:v>
                </c:pt>
                <c:pt idx="272">
                  <c:v>5.0</c:v>
                </c:pt>
                <c:pt idx="273">
                  <c:v>4.0</c:v>
                </c:pt>
                <c:pt idx="274">
                  <c:v>5.0</c:v>
                </c:pt>
                <c:pt idx="275">
                  <c:v>7.0</c:v>
                </c:pt>
                <c:pt idx="276">
                  <c:v>7.0</c:v>
                </c:pt>
                <c:pt idx="277">
                  <c:v>3.0</c:v>
                </c:pt>
                <c:pt idx="278">
                  <c:v>7.0</c:v>
                </c:pt>
                <c:pt idx="279">
                  <c:v>7.0</c:v>
                </c:pt>
                <c:pt idx="280">
                  <c:v>2.0</c:v>
                </c:pt>
                <c:pt idx="281">
                  <c:v>1.0</c:v>
                </c:pt>
                <c:pt idx="282">
                  <c:v>3.0</c:v>
                </c:pt>
                <c:pt idx="283">
                  <c:v>2.0</c:v>
                </c:pt>
                <c:pt idx="284">
                  <c:v>2.0</c:v>
                </c:pt>
                <c:pt idx="285">
                  <c:v>2.0</c:v>
                </c:pt>
                <c:pt idx="286">
                  <c:v>0.0</c:v>
                </c:pt>
                <c:pt idx="287">
                  <c:v>1.0</c:v>
                </c:pt>
                <c:pt idx="288">
                  <c:v>1.0</c:v>
                </c:pt>
                <c:pt idx="289">
                  <c:v>2.0</c:v>
                </c:pt>
                <c:pt idx="290">
                  <c:v>0.0</c:v>
                </c:pt>
                <c:pt idx="291">
                  <c:v>1.0</c:v>
                </c:pt>
                <c:pt idx="292">
                  <c:v>1.0</c:v>
                </c:pt>
                <c:pt idx="293">
                  <c:v>0.0</c:v>
                </c:pt>
                <c:pt idx="294">
                  <c:v>-1.0</c:v>
                </c:pt>
                <c:pt idx="295">
                  <c:v>-1.0</c:v>
                </c:pt>
                <c:pt idx="296">
                  <c:v>0.0</c:v>
                </c:pt>
                <c:pt idx="297">
                  <c:v>0.0</c:v>
                </c:pt>
                <c:pt idx="298">
                  <c:v>0.0</c:v>
                </c:pt>
                <c:pt idx="299">
                  <c:v>0.0</c:v>
                </c:pt>
                <c:pt idx="300">
                  <c:v>0.0</c:v>
                </c:pt>
                <c:pt idx="301">
                  <c:v>0.0</c:v>
                </c:pt>
                <c:pt idx="302">
                  <c:v>-1.0</c:v>
                </c:pt>
                <c:pt idx="303">
                  <c:v>0.0</c:v>
                </c:pt>
                <c:pt idx="304">
                  <c:v>0.0</c:v>
                </c:pt>
                <c:pt idx="305">
                  <c:v>0.0</c:v>
                </c:pt>
                <c:pt idx="306">
                  <c:v>-1.0</c:v>
                </c:pt>
                <c:pt idx="307">
                  <c:v>2.0</c:v>
                </c:pt>
                <c:pt idx="308">
                  <c:v>5.0</c:v>
                </c:pt>
                <c:pt idx="309">
                  <c:v>7.0</c:v>
                </c:pt>
                <c:pt idx="310">
                  <c:v>9.0</c:v>
                </c:pt>
                <c:pt idx="311">
                  <c:v>12.0</c:v>
                </c:pt>
                <c:pt idx="312">
                  <c:v>14.0</c:v>
                </c:pt>
                <c:pt idx="313">
                  <c:v>17.0</c:v>
                </c:pt>
                <c:pt idx="314">
                  <c:v>25.0</c:v>
                </c:pt>
                <c:pt idx="315">
                  <c:v>25.0</c:v>
                </c:pt>
                <c:pt idx="316">
                  <c:v>15.0</c:v>
                </c:pt>
                <c:pt idx="317">
                  <c:v>23.0</c:v>
                </c:pt>
                <c:pt idx="318">
                  <c:v>30.0</c:v>
                </c:pt>
                <c:pt idx="319">
                  <c:v>38.0</c:v>
                </c:pt>
                <c:pt idx="320">
                  <c:v>14.0</c:v>
                </c:pt>
                <c:pt idx="321">
                  <c:v>18.0</c:v>
                </c:pt>
                <c:pt idx="322">
                  <c:v>19.0</c:v>
                </c:pt>
                <c:pt idx="323">
                  <c:v>23.0</c:v>
                </c:pt>
                <c:pt idx="324">
                  <c:v>15.0</c:v>
                </c:pt>
                <c:pt idx="325">
                  <c:v>29.0</c:v>
                </c:pt>
                <c:pt idx="326">
                  <c:v>26.0</c:v>
                </c:pt>
                <c:pt idx="327">
                  <c:v>21.0</c:v>
                </c:pt>
                <c:pt idx="328">
                  <c:v>20.0</c:v>
                </c:pt>
                <c:pt idx="329">
                  <c:v>19.0</c:v>
                </c:pt>
                <c:pt idx="330">
                  <c:v>21.0</c:v>
                </c:pt>
                <c:pt idx="331">
                  <c:v>15.0</c:v>
                </c:pt>
                <c:pt idx="332">
                  <c:v>22.0</c:v>
                </c:pt>
                <c:pt idx="333">
                  <c:v>24.0</c:v>
                </c:pt>
                <c:pt idx="334">
                  <c:v>34.0</c:v>
                </c:pt>
                <c:pt idx="335">
                  <c:v>15.0</c:v>
                </c:pt>
                <c:pt idx="336">
                  <c:v>12.0</c:v>
                </c:pt>
                <c:pt idx="337">
                  <c:v>18.0</c:v>
                </c:pt>
                <c:pt idx="338">
                  <c:v>15.0</c:v>
                </c:pt>
                <c:pt idx="339">
                  <c:v>16.0</c:v>
                </c:pt>
                <c:pt idx="340">
                  <c:v>13.0</c:v>
                </c:pt>
                <c:pt idx="341">
                  <c:v>30.0</c:v>
                </c:pt>
                <c:pt idx="342">
                  <c:v>15.0</c:v>
                </c:pt>
                <c:pt idx="343">
                  <c:v>11.0</c:v>
                </c:pt>
                <c:pt idx="344">
                  <c:v>10.0</c:v>
                </c:pt>
                <c:pt idx="345">
                  <c:v>18.0</c:v>
                </c:pt>
                <c:pt idx="346">
                  <c:v>17.0</c:v>
                </c:pt>
                <c:pt idx="347">
                  <c:v>20.0</c:v>
                </c:pt>
                <c:pt idx="348">
                  <c:v>15.0</c:v>
                </c:pt>
                <c:pt idx="349">
                  <c:v>17.0</c:v>
                </c:pt>
                <c:pt idx="350">
                  <c:v>16.0</c:v>
                </c:pt>
                <c:pt idx="351">
                  <c:v>31.0</c:v>
                </c:pt>
                <c:pt idx="352">
                  <c:v>13.0</c:v>
                </c:pt>
                <c:pt idx="353">
                  <c:v>14.0</c:v>
                </c:pt>
                <c:pt idx="354">
                  <c:v>14.0</c:v>
                </c:pt>
                <c:pt idx="355">
                  <c:v>14.0</c:v>
                </c:pt>
                <c:pt idx="356">
                  <c:v>13.0</c:v>
                </c:pt>
                <c:pt idx="357">
                  <c:v>14.0</c:v>
                </c:pt>
                <c:pt idx="358">
                  <c:v>8.0</c:v>
                </c:pt>
                <c:pt idx="359">
                  <c:v>14.0</c:v>
                </c:pt>
                <c:pt idx="360">
                  <c:v>11.0</c:v>
                </c:pt>
                <c:pt idx="361">
                  <c:v>18.0</c:v>
                </c:pt>
                <c:pt idx="362">
                  <c:v>12.0</c:v>
                </c:pt>
                <c:pt idx="363">
                  <c:v>10.0</c:v>
                </c:pt>
                <c:pt idx="364">
                  <c:v>6.0</c:v>
                </c:pt>
                <c:pt idx="365">
                  <c:v>6.0</c:v>
                </c:pt>
                <c:pt idx="366">
                  <c:v>6.0</c:v>
                </c:pt>
                <c:pt idx="367">
                  <c:v>10.0</c:v>
                </c:pt>
                <c:pt idx="368">
                  <c:v>8.0</c:v>
                </c:pt>
                <c:pt idx="369">
                  <c:v>3.0</c:v>
                </c:pt>
                <c:pt idx="370">
                  <c:v>5.0</c:v>
                </c:pt>
                <c:pt idx="371">
                  <c:v>7.0</c:v>
                </c:pt>
                <c:pt idx="372">
                  <c:v>4.0</c:v>
                </c:pt>
                <c:pt idx="373">
                  <c:v>6.0</c:v>
                </c:pt>
                <c:pt idx="374">
                  <c:v>3.0</c:v>
                </c:pt>
                <c:pt idx="375">
                  <c:v>4.0</c:v>
                </c:pt>
                <c:pt idx="376">
                  <c:v>4.0</c:v>
                </c:pt>
                <c:pt idx="377">
                  <c:v>1.0</c:v>
                </c:pt>
                <c:pt idx="378">
                  <c:v>3.0</c:v>
                </c:pt>
                <c:pt idx="379">
                  <c:v>3.0</c:v>
                </c:pt>
                <c:pt idx="380">
                  <c:v>1.0</c:v>
                </c:pt>
                <c:pt idx="381">
                  <c:v>1.0</c:v>
                </c:pt>
                <c:pt idx="382">
                  <c:v>3.0</c:v>
                </c:pt>
                <c:pt idx="383">
                  <c:v>1.0</c:v>
                </c:pt>
                <c:pt idx="384">
                  <c:v>1.0</c:v>
                </c:pt>
                <c:pt idx="385">
                  <c:v>1.0</c:v>
                </c:pt>
                <c:pt idx="386">
                  <c:v>1.0</c:v>
                </c:pt>
                <c:pt idx="387">
                  <c:v>1.0</c:v>
                </c:pt>
                <c:pt idx="388">
                  <c:v>1.0</c:v>
                </c:pt>
                <c:pt idx="389">
                  <c:v>0.0</c:v>
                </c:pt>
                <c:pt idx="390">
                  <c:v>2.0</c:v>
                </c:pt>
                <c:pt idx="391">
                  <c:v>1.0</c:v>
                </c:pt>
                <c:pt idx="392">
                  <c:v>0.0</c:v>
                </c:pt>
                <c:pt idx="393">
                  <c:v>0.0</c:v>
                </c:pt>
                <c:pt idx="394">
                  <c:v>1.0</c:v>
                </c:pt>
                <c:pt idx="395">
                  <c:v>0.0</c:v>
                </c:pt>
                <c:pt idx="396">
                  <c:v>0.0</c:v>
                </c:pt>
                <c:pt idx="397">
                  <c:v>1.0</c:v>
                </c:pt>
                <c:pt idx="398">
                  <c:v>1.0</c:v>
                </c:pt>
                <c:pt idx="399">
                  <c:v>0.0</c:v>
                </c:pt>
                <c:pt idx="400">
                  <c:v>1.0</c:v>
                </c:pt>
                <c:pt idx="401">
                  <c:v>0.0</c:v>
                </c:pt>
                <c:pt idx="402">
                  <c:v>1.0</c:v>
                </c:pt>
                <c:pt idx="403">
                  <c:v>2.0</c:v>
                </c:pt>
                <c:pt idx="404">
                  <c:v>4.0</c:v>
                </c:pt>
                <c:pt idx="405">
                  <c:v>2.0</c:v>
                </c:pt>
                <c:pt idx="406">
                  <c:v>5.0</c:v>
                </c:pt>
                <c:pt idx="407">
                  <c:v>6.0</c:v>
                </c:pt>
                <c:pt idx="408">
                  <c:v>13.0</c:v>
                </c:pt>
                <c:pt idx="409">
                  <c:v>22.0</c:v>
                </c:pt>
                <c:pt idx="410">
                  <c:v>14.0</c:v>
                </c:pt>
                <c:pt idx="411">
                  <c:v>21.0</c:v>
                </c:pt>
                <c:pt idx="412">
                  <c:v>18.0</c:v>
                </c:pt>
                <c:pt idx="413">
                  <c:v>18.0</c:v>
                </c:pt>
                <c:pt idx="414">
                  <c:v>20.0</c:v>
                </c:pt>
                <c:pt idx="415">
                  <c:v>19.0</c:v>
                </c:pt>
                <c:pt idx="416">
                  <c:v>16.0</c:v>
                </c:pt>
                <c:pt idx="417">
                  <c:v>19.0</c:v>
                </c:pt>
                <c:pt idx="418">
                  <c:v>14.0</c:v>
                </c:pt>
                <c:pt idx="419">
                  <c:v>19.0</c:v>
                </c:pt>
                <c:pt idx="420">
                  <c:v>14.0</c:v>
                </c:pt>
                <c:pt idx="421">
                  <c:v>20.0</c:v>
                </c:pt>
                <c:pt idx="422">
                  <c:v>24.0</c:v>
                </c:pt>
                <c:pt idx="423">
                  <c:v>23.0</c:v>
                </c:pt>
                <c:pt idx="424">
                  <c:v>18.0</c:v>
                </c:pt>
                <c:pt idx="425">
                  <c:v>20.0</c:v>
                </c:pt>
                <c:pt idx="426">
                  <c:v>21.0</c:v>
                </c:pt>
                <c:pt idx="427">
                  <c:v>18.0</c:v>
                </c:pt>
                <c:pt idx="428">
                  <c:v>16.0</c:v>
                </c:pt>
                <c:pt idx="429">
                  <c:v>27.0</c:v>
                </c:pt>
                <c:pt idx="430">
                  <c:v>26.0</c:v>
                </c:pt>
                <c:pt idx="431">
                  <c:v>18.0</c:v>
                </c:pt>
                <c:pt idx="432">
                  <c:v>19.0</c:v>
                </c:pt>
                <c:pt idx="433">
                  <c:v>19.0</c:v>
                </c:pt>
                <c:pt idx="434">
                  <c:v>16.0</c:v>
                </c:pt>
                <c:pt idx="435">
                  <c:v>19.0</c:v>
                </c:pt>
                <c:pt idx="436">
                  <c:v>18.0</c:v>
                </c:pt>
                <c:pt idx="437">
                  <c:v>22.0</c:v>
                </c:pt>
                <c:pt idx="438">
                  <c:v>15.0</c:v>
                </c:pt>
                <c:pt idx="439">
                  <c:v>16.0</c:v>
                </c:pt>
                <c:pt idx="440">
                  <c:v>15.0</c:v>
                </c:pt>
                <c:pt idx="441">
                  <c:v>17.0</c:v>
                </c:pt>
                <c:pt idx="442">
                  <c:v>19.0</c:v>
                </c:pt>
                <c:pt idx="443">
                  <c:v>20.0</c:v>
                </c:pt>
                <c:pt idx="444">
                  <c:v>15.0</c:v>
                </c:pt>
                <c:pt idx="445">
                  <c:v>25.0</c:v>
                </c:pt>
                <c:pt idx="446">
                  <c:v>22.0</c:v>
                </c:pt>
                <c:pt idx="447">
                  <c:v>19.0</c:v>
                </c:pt>
                <c:pt idx="448">
                  <c:v>23.0</c:v>
                </c:pt>
                <c:pt idx="449">
                  <c:v>15.0</c:v>
                </c:pt>
                <c:pt idx="450">
                  <c:v>18.0</c:v>
                </c:pt>
                <c:pt idx="451">
                  <c:v>17.0</c:v>
                </c:pt>
                <c:pt idx="452">
                  <c:v>18.0</c:v>
                </c:pt>
                <c:pt idx="453">
                  <c:v>14.0</c:v>
                </c:pt>
                <c:pt idx="454">
                  <c:v>12.0</c:v>
                </c:pt>
                <c:pt idx="455">
                  <c:v>24.0</c:v>
                </c:pt>
                <c:pt idx="456">
                  <c:v>14.0</c:v>
                </c:pt>
                <c:pt idx="457">
                  <c:v>17.0</c:v>
                </c:pt>
                <c:pt idx="458">
                  <c:v>9.0</c:v>
                </c:pt>
                <c:pt idx="459">
                  <c:v>10.0</c:v>
                </c:pt>
                <c:pt idx="460">
                  <c:v>12.0</c:v>
                </c:pt>
                <c:pt idx="461">
                  <c:v>11.0</c:v>
                </c:pt>
                <c:pt idx="462">
                  <c:v>7.0</c:v>
                </c:pt>
                <c:pt idx="463">
                  <c:v>6.0</c:v>
                </c:pt>
                <c:pt idx="464">
                  <c:v>6.0</c:v>
                </c:pt>
                <c:pt idx="465">
                  <c:v>6.0</c:v>
                </c:pt>
                <c:pt idx="466">
                  <c:v>6.0</c:v>
                </c:pt>
                <c:pt idx="467">
                  <c:v>9.0</c:v>
                </c:pt>
                <c:pt idx="468">
                  <c:v>6.0</c:v>
                </c:pt>
                <c:pt idx="469">
                  <c:v>6.0</c:v>
                </c:pt>
                <c:pt idx="470">
                  <c:v>4.0</c:v>
                </c:pt>
                <c:pt idx="471">
                  <c:v>4.0</c:v>
                </c:pt>
                <c:pt idx="472">
                  <c:v>4.0</c:v>
                </c:pt>
                <c:pt idx="473">
                  <c:v>3.0</c:v>
                </c:pt>
                <c:pt idx="474">
                  <c:v>4.0</c:v>
                </c:pt>
                <c:pt idx="475">
                  <c:v>1.0</c:v>
                </c:pt>
                <c:pt idx="476">
                  <c:v>3.0</c:v>
                </c:pt>
                <c:pt idx="477">
                  <c:v>2.0</c:v>
                </c:pt>
                <c:pt idx="478">
                  <c:v>2.0</c:v>
                </c:pt>
                <c:pt idx="479">
                  <c:v>4.0</c:v>
                </c:pt>
                <c:pt idx="480">
                  <c:v>1.0</c:v>
                </c:pt>
                <c:pt idx="481">
                  <c:v>2.0</c:v>
                </c:pt>
                <c:pt idx="482">
                  <c:v>1.0</c:v>
                </c:pt>
                <c:pt idx="485">
                  <c:v>0.0</c:v>
                </c:pt>
                <c:pt idx="486">
                  <c:v>1.0</c:v>
                </c:pt>
                <c:pt idx="487">
                  <c:v>2.0</c:v>
                </c:pt>
                <c:pt idx="488">
                  <c:v>0.0</c:v>
                </c:pt>
                <c:pt idx="489">
                  <c:v>0.0</c:v>
                </c:pt>
                <c:pt idx="490">
                  <c:v>1.0</c:v>
                </c:pt>
                <c:pt idx="491">
                  <c:v>2.0</c:v>
                </c:pt>
                <c:pt idx="492">
                  <c:v>0.0</c:v>
                </c:pt>
                <c:pt idx="493">
                  <c:v>0.0</c:v>
                </c:pt>
                <c:pt idx="494">
                  <c:v>1.0</c:v>
                </c:pt>
                <c:pt idx="495">
                  <c:v>0.0</c:v>
                </c:pt>
                <c:pt idx="496">
                  <c:v>0.0</c:v>
                </c:pt>
                <c:pt idx="497">
                  <c:v>0.0</c:v>
                </c:pt>
                <c:pt idx="498">
                  <c:v>0.0</c:v>
                </c:pt>
                <c:pt idx="499">
                  <c:v>1.0</c:v>
                </c:pt>
                <c:pt idx="500">
                  <c:v>1.0</c:v>
                </c:pt>
                <c:pt idx="501">
                  <c:v>0.0</c:v>
                </c:pt>
                <c:pt idx="502">
                  <c:v>2.0</c:v>
                </c:pt>
                <c:pt idx="503">
                  <c:v>2.0</c:v>
                </c:pt>
                <c:pt idx="504">
                  <c:v>3.0</c:v>
                </c:pt>
                <c:pt idx="505">
                  <c:v>5.0</c:v>
                </c:pt>
                <c:pt idx="506">
                  <c:v>10.0</c:v>
                </c:pt>
                <c:pt idx="507">
                  <c:v>9.0</c:v>
                </c:pt>
                <c:pt idx="508">
                  <c:v>5.0</c:v>
                </c:pt>
                <c:pt idx="509">
                  <c:v>11.0</c:v>
                </c:pt>
                <c:pt idx="510">
                  <c:v>12.0</c:v>
                </c:pt>
                <c:pt idx="511">
                  <c:v>9.0</c:v>
                </c:pt>
                <c:pt idx="512">
                  <c:v>19.0</c:v>
                </c:pt>
                <c:pt idx="513">
                  <c:v>12.0</c:v>
                </c:pt>
                <c:pt idx="514">
                  <c:v>17.0</c:v>
                </c:pt>
                <c:pt idx="515">
                  <c:v>12.0</c:v>
                </c:pt>
                <c:pt idx="516">
                  <c:v>12.0</c:v>
                </c:pt>
                <c:pt idx="517">
                  <c:v>13.0</c:v>
                </c:pt>
                <c:pt idx="518">
                  <c:v>12.0</c:v>
                </c:pt>
                <c:pt idx="519">
                  <c:v>16.0</c:v>
                </c:pt>
                <c:pt idx="520">
                  <c:v>13.0</c:v>
                </c:pt>
                <c:pt idx="521">
                  <c:v>20.0</c:v>
                </c:pt>
                <c:pt idx="522">
                  <c:v>24.0</c:v>
                </c:pt>
                <c:pt idx="523">
                  <c:v>17.0</c:v>
                </c:pt>
                <c:pt idx="524">
                  <c:v>13.0</c:v>
                </c:pt>
                <c:pt idx="525">
                  <c:v>18.0</c:v>
                </c:pt>
                <c:pt idx="526">
                  <c:v>14.0</c:v>
                </c:pt>
                <c:pt idx="527">
                  <c:v>18.0</c:v>
                </c:pt>
                <c:pt idx="528">
                  <c:v>18.0</c:v>
                </c:pt>
                <c:pt idx="529">
                  <c:v>17.0</c:v>
                </c:pt>
                <c:pt idx="530">
                  <c:v>14.0</c:v>
                </c:pt>
                <c:pt idx="531">
                  <c:v>16.0</c:v>
                </c:pt>
                <c:pt idx="532">
                  <c:v>15.0</c:v>
                </c:pt>
                <c:pt idx="533">
                  <c:v>10.0</c:v>
                </c:pt>
                <c:pt idx="534">
                  <c:v>10.0</c:v>
                </c:pt>
                <c:pt idx="535">
                  <c:v>15.0</c:v>
                </c:pt>
                <c:pt idx="536">
                  <c:v>10.0</c:v>
                </c:pt>
                <c:pt idx="537">
                  <c:v>17.0</c:v>
                </c:pt>
                <c:pt idx="538">
                  <c:v>11.0</c:v>
                </c:pt>
                <c:pt idx="539">
                  <c:v>11.0</c:v>
                </c:pt>
                <c:pt idx="540">
                  <c:v>13.0</c:v>
                </c:pt>
                <c:pt idx="541">
                  <c:v>19.0</c:v>
                </c:pt>
                <c:pt idx="542">
                  <c:v>12.0</c:v>
                </c:pt>
                <c:pt idx="543">
                  <c:v>10.0</c:v>
                </c:pt>
                <c:pt idx="544">
                  <c:v>10.0</c:v>
                </c:pt>
                <c:pt idx="545">
                  <c:v>15.0</c:v>
                </c:pt>
                <c:pt idx="546">
                  <c:v>9.0</c:v>
                </c:pt>
                <c:pt idx="547">
                  <c:v>11.0</c:v>
                </c:pt>
                <c:pt idx="548">
                  <c:v>7.0</c:v>
                </c:pt>
                <c:pt idx="549">
                  <c:v>10.0</c:v>
                </c:pt>
                <c:pt idx="550">
                  <c:v>6.0</c:v>
                </c:pt>
                <c:pt idx="551">
                  <c:v>12.0</c:v>
                </c:pt>
                <c:pt idx="552">
                  <c:v>4.0</c:v>
                </c:pt>
                <c:pt idx="553">
                  <c:v>10.0</c:v>
                </c:pt>
                <c:pt idx="554">
                  <c:v>10.0</c:v>
                </c:pt>
                <c:pt idx="555">
                  <c:v>7.0</c:v>
                </c:pt>
                <c:pt idx="556">
                  <c:v>11.0</c:v>
                </c:pt>
                <c:pt idx="557">
                  <c:v>4.0</c:v>
                </c:pt>
                <c:pt idx="558">
                  <c:v>8.0</c:v>
                </c:pt>
                <c:pt idx="559">
                  <c:v>7.0</c:v>
                </c:pt>
                <c:pt idx="560">
                  <c:v>7.0</c:v>
                </c:pt>
                <c:pt idx="561">
                  <c:v>3.0</c:v>
                </c:pt>
                <c:pt idx="562">
                  <c:v>3.0</c:v>
                </c:pt>
                <c:pt idx="563">
                  <c:v>5.0</c:v>
                </c:pt>
                <c:pt idx="564">
                  <c:v>6.0</c:v>
                </c:pt>
                <c:pt idx="565">
                  <c:v>4.0</c:v>
                </c:pt>
                <c:pt idx="566">
                  <c:v>6.0</c:v>
                </c:pt>
                <c:pt idx="567">
                  <c:v>5.0</c:v>
                </c:pt>
                <c:pt idx="568">
                  <c:v>5.0</c:v>
                </c:pt>
                <c:pt idx="569">
                  <c:v>4.0</c:v>
                </c:pt>
                <c:pt idx="570">
                  <c:v>2.0</c:v>
                </c:pt>
                <c:pt idx="571">
                  <c:v>2.0</c:v>
                </c:pt>
                <c:pt idx="572">
                  <c:v>8.0</c:v>
                </c:pt>
                <c:pt idx="573">
                  <c:v>8.0</c:v>
                </c:pt>
                <c:pt idx="574">
                  <c:v>5.0</c:v>
                </c:pt>
                <c:pt idx="575">
                  <c:v>3.0</c:v>
                </c:pt>
                <c:pt idx="576">
                  <c:v>11.0</c:v>
                </c:pt>
                <c:pt idx="577">
                  <c:v>5.0</c:v>
                </c:pt>
                <c:pt idx="578">
                  <c:v>1.0</c:v>
                </c:pt>
                <c:pt idx="579">
                  <c:v>1.0</c:v>
                </c:pt>
                <c:pt idx="580">
                  <c:v>1.0</c:v>
                </c:pt>
                <c:pt idx="581">
                  <c:v>1.0</c:v>
                </c:pt>
                <c:pt idx="582">
                  <c:v>1.0</c:v>
                </c:pt>
                <c:pt idx="583">
                  <c:v>1.0</c:v>
                </c:pt>
                <c:pt idx="584">
                  <c:v>3.0</c:v>
                </c:pt>
                <c:pt idx="585">
                  <c:v>1.0</c:v>
                </c:pt>
                <c:pt idx="586">
                  <c:v>2.0</c:v>
                </c:pt>
                <c:pt idx="587">
                  <c:v>2.0</c:v>
                </c:pt>
                <c:pt idx="588">
                  <c:v>1.0</c:v>
                </c:pt>
                <c:pt idx="589">
                  <c:v>1.0</c:v>
                </c:pt>
                <c:pt idx="590">
                  <c:v>0.0</c:v>
                </c:pt>
                <c:pt idx="591">
                  <c:v>0.0</c:v>
                </c:pt>
                <c:pt idx="592">
                  <c:v>3.0</c:v>
                </c:pt>
                <c:pt idx="593">
                  <c:v>0.0</c:v>
                </c:pt>
                <c:pt idx="594">
                  <c:v>1.0</c:v>
                </c:pt>
                <c:pt idx="595">
                  <c:v>1.0</c:v>
                </c:pt>
                <c:pt idx="596">
                  <c:v>1.0</c:v>
                </c:pt>
                <c:pt idx="597">
                  <c:v>2.0</c:v>
                </c:pt>
                <c:pt idx="598">
                  <c:v>1.0</c:v>
                </c:pt>
                <c:pt idx="599">
                  <c:v>3.0</c:v>
                </c:pt>
                <c:pt idx="600">
                  <c:v>3.0</c:v>
                </c:pt>
                <c:pt idx="601">
                  <c:v>3.0</c:v>
                </c:pt>
                <c:pt idx="602">
                  <c:v>2.0</c:v>
                </c:pt>
                <c:pt idx="603">
                  <c:v>4.0</c:v>
                </c:pt>
                <c:pt idx="604">
                  <c:v>3.0</c:v>
                </c:pt>
                <c:pt idx="605">
                  <c:v>2.0</c:v>
                </c:pt>
                <c:pt idx="606">
                  <c:v>2.0</c:v>
                </c:pt>
                <c:pt idx="607">
                  <c:v>3.0</c:v>
                </c:pt>
                <c:pt idx="608">
                  <c:v>4.0</c:v>
                </c:pt>
                <c:pt idx="609">
                  <c:v>7.0</c:v>
                </c:pt>
                <c:pt idx="610">
                  <c:v>9.0</c:v>
                </c:pt>
                <c:pt idx="611">
                  <c:v>3.0</c:v>
                </c:pt>
                <c:pt idx="612">
                  <c:v>6.0</c:v>
                </c:pt>
                <c:pt idx="613">
                  <c:v>9.0</c:v>
                </c:pt>
                <c:pt idx="614">
                  <c:v>15.0</c:v>
                </c:pt>
                <c:pt idx="615">
                  <c:v>12.0</c:v>
                </c:pt>
                <c:pt idx="616">
                  <c:v>15.0</c:v>
                </c:pt>
                <c:pt idx="617">
                  <c:v>13.0</c:v>
                </c:pt>
                <c:pt idx="618">
                  <c:v>18.0</c:v>
                </c:pt>
                <c:pt idx="619">
                  <c:v>9.0</c:v>
                </c:pt>
                <c:pt idx="620">
                  <c:v>16.0</c:v>
                </c:pt>
                <c:pt idx="621">
                  <c:v>18.0</c:v>
                </c:pt>
                <c:pt idx="622">
                  <c:v>10.0</c:v>
                </c:pt>
                <c:pt idx="623">
                  <c:v>10.0</c:v>
                </c:pt>
                <c:pt idx="624">
                  <c:v>12.0</c:v>
                </c:pt>
                <c:pt idx="625">
                  <c:v>13.0</c:v>
                </c:pt>
                <c:pt idx="626">
                  <c:v>9.0</c:v>
                </c:pt>
                <c:pt idx="627">
                  <c:v>10.0</c:v>
                </c:pt>
                <c:pt idx="628">
                  <c:v>11.0</c:v>
                </c:pt>
                <c:pt idx="629">
                  <c:v>5.0</c:v>
                </c:pt>
                <c:pt idx="630">
                  <c:v>11.0</c:v>
                </c:pt>
                <c:pt idx="631">
                  <c:v>11.0</c:v>
                </c:pt>
                <c:pt idx="632">
                  <c:v>7.0</c:v>
                </c:pt>
                <c:pt idx="633">
                  <c:v>9.0</c:v>
                </c:pt>
                <c:pt idx="634">
                  <c:v>8.0</c:v>
                </c:pt>
                <c:pt idx="635">
                  <c:v>5.0</c:v>
                </c:pt>
                <c:pt idx="636">
                  <c:v>7.0</c:v>
                </c:pt>
                <c:pt idx="637">
                  <c:v>6.0</c:v>
                </c:pt>
                <c:pt idx="638">
                  <c:v>13.0</c:v>
                </c:pt>
                <c:pt idx="639">
                  <c:v>11.0</c:v>
                </c:pt>
                <c:pt idx="640">
                  <c:v>5.0</c:v>
                </c:pt>
                <c:pt idx="641">
                  <c:v>8.0</c:v>
                </c:pt>
                <c:pt idx="642">
                  <c:v>5.0</c:v>
                </c:pt>
                <c:pt idx="643">
                  <c:v>7.0</c:v>
                </c:pt>
                <c:pt idx="644">
                  <c:v>7.0</c:v>
                </c:pt>
                <c:pt idx="645">
                  <c:v>6.0</c:v>
                </c:pt>
                <c:pt idx="646">
                  <c:v>4.0</c:v>
                </c:pt>
                <c:pt idx="647">
                  <c:v>3.0</c:v>
                </c:pt>
                <c:pt idx="648">
                  <c:v>5.0</c:v>
                </c:pt>
                <c:pt idx="649">
                  <c:v>7.0</c:v>
                </c:pt>
                <c:pt idx="650">
                  <c:v>3.0</c:v>
                </c:pt>
                <c:pt idx="651">
                  <c:v>10.0</c:v>
                </c:pt>
                <c:pt idx="652">
                  <c:v>4.0</c:v>
                </c:pt>
                <c:pt idx="653">
                  <c:v>3.0</c:v>
                </c:pt>
                <c:pt idx="654">
                  <c:v>3.0</c:v>
                </c:pt>
                <c:pt idx="655">
                  <c:v>10.0</c:v>
                </c:pt>
                <c:pt idx="656">
                  <c:v>3.0</c:v>
                </c:pt>
                <c:pt idx="657">
                  <c:v>9.0</c:v>
                </c:pt>
                <c:pt idx="658">
                  <c:v>29.0</c:v>
                </c:pt>
                <c:pt idx="659">
                  <c:v>18.0</c:v>
                </c:pt>
                <c:pt idx="660">
                  <c:v>11.0</c:v>
                </c:pt>
                <c:pt idx="661">
                  <c:v>12.0</c:v>
                </c:pt>
                <c:pt idx="662">
                  <c:v>3.0</c:v>
                </c:pt>
                <c:pt idx="663">
                  <c:v>11.0</c:v>
                </c:pt>
                <c:pt idx="664">
                  <c:v>74.0</c:v>
                </c:pt>
                <c:pt idx="665">
                  <c:v>15.0</c:v>
                </c:pt>
                <c:pt idx="666">
                  <c:v>9.0</c:v>
                </c:pt>
                <c:pt idx="667">
                  <c:v>7.0</c:v>
                </c:pt>
                <c:pt idx="668">
                  <c:v>2.0</c:v>
                </c:pt>
                <c:pt idx="669">
                  <c:v>4.0</c:v>
                </c:pt>
                <c:pt idx="670">
                  <c:v>2.0</c:v>
                </c:pt>
                <c:pt idx="671">
                  <c:v>1.0</c:v>
                </c:pt>
                <c:pt idx="672">
                  <c:v>0.0</c:v>
                </c:pt>
                <c:pt idx="673">
                  <c:v>1.0</c:v>
                </c:pt>
                <c:pt idx="674">
                  <c:v>0.0</c:v>
                </c:pt>
                <c:pt idx="675">
                  <c:v>1.0</c:v>
                </c:pt>
                <c:pt idx="676">
                  <c:v>0.0</c:v>
                </c:pt>
                <c:pt idx="677">
                  <c:v>1.0</c:v>
                </c:pt>
                <c:pt idx="678">
                  <c:v>1.0</c:v>
                </c:pt>
                <c:pt idx="679">
                  <c:v>0.0</c:v>
                </c:pt>
                <c:pt idx="680">
                  <c:v>0.0</c:v>
                </c:pt>
                <c:pt idx="681">
                  <c:v>0.0</c:v>
                </c:pt>
                <c:pt idx="682">
                  <c:v>1.0</c:v>
                </c:pt>
                <c:pt idx="683">
                  <c:v>0.0</c:v>
                </c:pt>
                <c:pt idx="684">
                  <c:v>0.0</c:v>
                </c:pt>
                <c:pt idx="685">
                  <c:v>0.0</c:v>
                </c:pt>
                <c:pt idx="686">
                  <c:v>0.0</c:v>
                </c:pt>
                <c:pt idx="687">
                  <c:v>1.0</c:v>
                </c:pt>
                <c:pt idx="688">
                  <c:v>0.0</c:v>
                </c:pt>
                <c:pt idx="689">
                  <c:v>0.0</c:v>
                </c:pt>
                <c:pt idx="690">
                  <c:v>0.0</c:v>
                </c:pt>
                <c:pt idx="691">
                  <c:v>2.0</c:v>
                </c:pt>
                <c:pt idx="692">
                  <c:v>8.0</c:v>
                </c:pt>
                <c:pt idx="693">
                  <c:v>5.0</c:v>
                </c:pt>
                <c:pt idx="694">
                  <c:v>3.0</c:v>
                </c:pt>
                <c:pt idx="695">
                  <c:v>7.0</c:v>
                </c:pt>
                <c:pt idx="696">
                  <c:v>15.0</c:v>
                </c:pt>
                <c:pt idx="697">
                  <c:v>10.0</c:v>
                </c:pt>
                <c:pt idx="698">
                  <c:v>23.0</c:v>
                </c:pt>
                <c:pt idx="699">
                  <c:v>25.0</c:v>
                </c:pt>
                <c:pt idx="700">
                  <c:v>24.0</c:v>
                </c:pt>
                <c:pt idx="701">
                  <c:v>27.0</c:v>
                </c:pt>
                <c:pt idx="702">
                  <c:v>21.0</c:v>
                </c:pt>
                <c:pt idx="703">
                  <c:v>21.0</c:v>
                </c:pt>
                <c:pt idx="704">
                  <c:v>17.0</c:v>
                </c:pt>
                <c:pt idx="705">
                  <c:v>18.0</c:v>
                </c:pt>
                <c:pt idx="706">
                  <c:v>19.0</c:v>
                </c:pt>
                <c:pt idx="707">
                  <c:v>15.0</c:v>
                </c:pt>
                <c:pt idx="708">
                  <c:v>17.0</c:v>
                </c:pt>
                <c:pt idx="709">
                  <c:v>16.0</c:v>
                </c:pt>
                <c:pt idx="710">
                  <c:v>16.0</c:v>
                </c:pt>
                <c:pt idx="711">
                  <c:v>18.0</c:v>
                </c:pt>
                <c:pt idx="712">
                  <c:v>29.0</c:v>
                </c:pt>
                <c:pt idx="713">
                  <c:v>31.0</c:v>
                </c:pt>
                <c:pt idx="714">
                  <c:v>16.0</c:v>
                </c:pt>
                <c:pt idx="715">
                  <c:v>22.0</c:v>
                </c:pt>
                <c:pt idx="716">
                  <c:v>32.0</c:v>
                </c:pt>
                <c:pt idx="717">
                  <c:v>15.0</c:v>
                </c:pt>
                <c:pt idx="718">
                  <c:v>18.0</c:v>
                </c:pt>
                <c:pt idx="719">
                  <c:v>19.0</c:v>
                </c:pt>
                <c:pt idx="720">
                  <c:v>11.0</c:v>
                </c:pt>
                <c:pt idx="721">
                  <c:v>16.0</c:v>
                </c:pt>
                <c:pt idx="722">
                  <c:v>20.0</c:v>
                </c:pt>
                <c:pt idx="723">
                  <c:v>33.0</c:v>
                </c:pt>
                <c:pt idx="724">
                  <c:v>12.0</c:v>
                </c:pt>
                <c:pt idx="725">
                  <c:v>19.0</c:v>
                </c:pt>
                <c:pt idx="726">
                  <c:v>17.0</c:v>
                </c:pt>
                <c:pt idx="727">
                  <c:v>17.0</c:v>
                </c:pt>
                <c:pt idx="728">
                  <c:v>9.0</c:v>
                </c:pt>
                <c:pt idx="729">
                  <c:v>16.0</c:v>
                </c:pt>
                <c:pt idx="730">
                  <c:v>14.0</c:v>
                </c:pt>
                <c:pt idx="731">
                  <c:v>15.0</c:v>
                </c:pt>
                <c:pt idx="732">
                  <c:v>14.0</c:v>
                </c:pt>
                <c:pt idx="733">
                  <c:v>26.0</c:v>
                </c:pt>
                <c:pt idx="734">
                  <c:v>17.0</c:v>
                </c:pt>
                <c:pt idx="735">
                  <c:v>20.0</c:v>
                </c:pt>
                <c:pt idx="736">
                  <c:v>25.0</c:v>
                </c:pt>
                <c:pt idx="737">
                  <c:v>28.0</c:v>
                </c:pt>
                <c:pt idx="738">
                  <c:v>17.0</c:v>
                </c:pt>
                <c:pt idx="739">
                  <c:v>18.0</c:v>
                </c:pt>
                <c:pt idx="740">
                  <c:v>11.0</c:v>
                </c:pt>
                <c:pt idx="741">
                  <c:v>15.0</c:v>
                </c:pt>
                <c:pt idx="742">
                  <c:v>10.0</c:v>
                </c:pt>
                <c:pt idx="743">
                  <c:v>13.0</c:v>
                </c:pt>
                <c:pt idx="744">
                  <c:v>10.0</c:v>
                </c:pt>
                <c:pt idx="745">
                  <c:v>19.0</c:v>
                </c:pt>
                <c:pt idx="746">
                  <c:v>10.0</c:v>
                </c:pt>
                <c:pt idx="747">
                  <c:v>11.0</c:v>
                </c:pt>
                <c:pt idx="748">
                  <c:v>8.0</c:v>
                </c:pt>
                <c:pt idx="749">
                  <c:v>11.0</c:v>
                </c:pt>
                <c:pt idx="750">
                  <c:v>8.0</c:v>
                </c:pt>
                <c:pt idx="751">
                  <c:v>10.0</c:v>
                </c:pt>
                <c:pt idx="752">
                  <c:v>6.0</c:v>
                </c:pt>
                <c:pt idx="753">
                  <c:v>7.0</c:v>
                </c:pt>
                <c:pt idx="754">
                  <c:v>4.0</c:v>
                </c:pt>
                <c:pt idx="755">
                  <c:v>6.0</c:v>
                </c:pt>
                <c:pt idx="756">
                  <c:v>8.0</c:v>
                </c:pt>
                <c:pt idx="757">
                  <c:v>3.0</c:v>
                </c:pt>
                <c:pt idx="758">
                  <c:v>3.0</c:v>
                </c:pt>
                <c:pt idx="759">
                  <c:v>3.0</c:v>
                </c:pt>
                <c:pt idx="760">
                  <c:v>1.0</c:v>
                </c:pt>
                <c:pt idx="761">
                  <c:v>4.0</c:v>
                </c:pt>
                <c:pt idx="762">
                  <c:v>2.0</c:v>
                </c:pt>
                <c:pt idx="763">
                  <c:v>3.0</c:v>
                </c:pt>
                <c:pt idx="764">
                  <c:v>1.0</c:v>
                </c:pt>
                <c:pt idx="765">
                  <c:v>0.0</c:v>
                </c:pt>
                <c:pt idx="766">
                  <c:v>2.0</c:v>
                </c:pt>
                <c:pt idx="767">
                  <c:v>1.0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824756528"/>
        <c:axId val="-824765936"/>
      </c:scatterChart>
      <c:valAx>
        <c:axId val="-8247565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>
                    <a:solidFill>
                      <a:schemeClr val="tx1"/>
                    </a:solidFill>
                  </a:rPr>
                  <a:t>Time</a:t>
                </a:r>
                <a:endParaRPr lang="en-US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[$-F400]h:mm:ss\ am/pm" sourceLinked="0"/>
        <c:majorTickMark val="none"/>
        <c:minorTickMark val="none"/>
        <c:tickLblPos val="nextTo"/>
        <c:spPr>
          <a:noFill/>
          <a:ln w="6350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824765936"/>
        <c:crosses val="autoZero"/>
        <c:crossBetween val="midCat"/>
      </c:valAx>
      <c:valAx>
        <c:axId val="-824765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>
                    <a:solidFill>
                      <a:schemeClr val="tx1"/>
                    </a:solidFill>
                  </a:rPr>
                  <a:t>Value</a:t>
                </a:r>
                <a:r>
                  <a:rPr lang="en-US" baseline="0">
                    <a:solidFill>
                      <a:schemeClr val="tx1"/>
                    </a:solidFill>
                  </a:rPr>
                  <a:t>  µg/m3</a:t>
                </a:r>
                <a:endParaRPr lang="en-US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6350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824756528"/>
        <c:crosses val="autoZero"/>
        <c:crossBetween val="midCat"/>
      </c:valAx>
      <c:spPr>
        <a:noFill/>
        <a:ln>
          <a:solidFill>
            <a:schemeClr val="bg1"/>
          </a:solidFill>
        </a:ln>
        <a:effectLst/>
      </c:spPr>
    </c:plotArea>
    <c:legend>
      <c:legendPos val="t"/>
      <c:layout>
        <c:manualLayout>
          <c:xMode val="edge"/>
          <c:yMode val="edge"/>
          <c:x val="0.312633674975406"/>
          <c:y val="0.0970283465019635"/>
          <c:w val="0.37990039328701"/>
          <c:h val="0.07270187391253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>
        <a:alpha val="31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727684336372922"/>
          <c:y val="0.173193530669331"/>
          <c:w val="0.875809109151726"/>
          <c:h val="0.715125840697771"/>
        </c:manualLayout>
      </c:layout>
      <c:scatterChart>
        <c:scatterStyle val="smoothMarker"/>
        <c:varyColors val="0"/>
        <c:ser>
          <c:idx val="0"/>
          <c:order val="0"/>
          <c:tx>
            <c:strRef>
              <c:f>hampshireData!$B$1</c:f>
              <c:strCache>
                <c:ptCount val="1"/>
                <c:pt idx="0">
                  <c:v>ES1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hampshireData!$A$2:$A$769</c:f>
              <c:numCache>
                <c:formatCode>[$-F400]h:mm:ss\ AM/PM</c:formatCode>
                <c:ptCount val="768"/>
                <c:pt idx="0">
                  <c:v>42856.0</c:v>
                </c:pt>
                <c:pt idx="1">
                  <c:v>42856.01041666666</c:v>
                </c:pt>
                <c:pt idx="2">
                  <c:v>42856.02083333334</c:v>
                </c:pt>
                <c:pt idx="3">
                  <c:v>42856.03125</c:v>
                </c:pt>
                <c:pt idx="4">
                  <c:v>42856.04166666665</c:v>
                </c:pt>
                <c:pt idx="5">
                  <c:v>42856.05208333334</c:v>
                </c:pt>
                <c:pt idx="6">
                  <c:v>42856.0625</c:v>
                </c:pt>
                <c:pt idx="7">
                  <c:v>42856.07291666666</c:v>
                </c:pt>
                <c:pt idx="8">
                  <c:v>42856.08333333334</c:v>
                </c:pt>
                <c:pt idx="9">
                  <c:v>42856.09374999999</c:v>
                </c:pt>
                <c:pt idx="10">
                  <c:v>42856.10416666665</c:v>
                </c:pt>
                <c:pt idx="11">
                  <c:v>42856.11458333334</c:v>
                </c:pt>
                <c:pt idx="12">
                  <c:v>42856.125</c:v>
                </c:pt>
                <c:pt idx="13">
                  <c:v>42856.13541666665</c:v>
                </c:pt>
                <c:pt idx="14">
                  <c:v>42856.14583333334</c:v>
                </c:pt>
                <c:pt idx="15">
                  <c:v>42856.15625</c:v>
                </c:pt>
                <c:pt idx="16">
                  <c:v>42856.16666666665</c:v>
                </c:pt>
                <c:pt idx="17">
                  <c:v>42856.17708333333</c:v>
                </c:pt>
                <c:pt idx="18">
                  <c:v>42856.1875</c:v>
                </c:pt>
                <c:pt idx="19">
                  <c:v>42856.19791666665</c:v>
                </c:pt>
                <c:pt idx="20">
                  <c:v>42856.20833333334</c:v>
                </c:pt>
                <c:pt idx="21">
                  <c:v>42856.21875</c:v>
                </c:pt>
                <c:pt idx="22">
                  <c:v>42856.22916666664</c:v>
                </c:pt>
                <c:pt idx="23">
                  <c:v>42856.23958333333</c:v>
                </c:pt>
                <c:pt idx="24">
                  <c:v>42856.25</c:v>
                </c:pt>
                <c:pt idx="25">
                  <c:v>42856.26041666665</c:v>
                </c:pt>
                <c:pt idx="26">
                  <c:v>42856.27083333334</c:v>
                </c:pt>
                <c:pt idx="27">
                  <c:v>42856.28125</c:v>
                </c:pt>
                <c:pt idx="28">
                  <c:v>42856.29166666664</c:v>
                </c:pt>
                <c:pt idx="29">
                  <c:v>42856.30208333334</c:v>
                </c:pt>
                <c:pt idx="30">
                  <c:v>42856.3125</c:v>
                </c:pt>
                <c:pt idx="31">
                  <c:v>42856.32291666666</c:v>
                </c:pt>
                <c:pt idx="32">
                  <c:v>42856.33333333334</c:v>
                </c:pt>
                <c:pt idx="33">
                  <c:v>42856.34375</c:v>
                </c:pt>
                <c:pt idx="34">
                  <c:v>42856.35416666666</c:v>
                </c:pt>
                <c:pt idx="35">
                  <c:v>42856.36458333334</c:v>
                </c:pt>
                <c:pt idx="36">
                  <c:v>42856.375</c:v>
                </c:pt>
                <c:pt idx="37">
                  <c:v>42856.38541666666</c:v>
                </c:pt>
                <c:pt idx="38">
                  <c:v>42856.39583333334</c:v>
                </c:pt>
                <c:pt idx="39">
                  <c:v>42856.40625</c:v>
                </c:pt>
                <c:pt idx="40">
                  <c:v>42856.41666666666</c:v>
                </c:pt>
                <c:pt idx="41">
                  <c:v>42856.42708333333</c:v>
                </c:pt>
                <c:pt idx="42">
                  <c:v>42856.4375</c:v>
                </c:pt>
                <c:pt idx="43">
                  <c:v>42856.44791666666</c:v>
                </c:pt>
                <c:pt idx="44">
                  <c:v>42856.45833333333</c:v>
                </c:pt>
                <c:pt idx="45">
                  <c:v>42856.46875</c:v>
                </c:pt>
                <c:pt idx="46">
                  <c:v>42856.47916666665</c:v>
                </c:pt>
                <c:pt idx="47">
                  <c:v>42856.48958333334</c:v>
                </c:pt>
                <c:pt idx="48">
                  <c:v>42856.5</c:v>
                </c:pt>
                <c:pt idx="49">
                  <c:v>42856.51041666666</c:v>
                </c:pt>
                <c:pt idx="50">
                  <c:v>42856.52083333334</c:v>
                </c:pt>
                <c:pt idx="51">
                  <c:v>42856.53125</c:v>
                </c:pt>
                <c:pt idx="52">
                  <c:v>42856.54166666665</c:v>
                </c:pt>
                <c:pt idx="53">
                  <c:v>42856.55208333334</c:v>
                </c:pt>
                <c:pt idx="54">
                  <c:v>42856.5625</c:v>
                </c:pt>
                <c:pt idx="55">
                  <c:v>42856.57291666666</c:v>
                </c:pt>
                <c:pt idx="56">
                  <c:v>42856.58333333334</c:v>
                </c:pt>
                <c:pt idx="57">
                  <c:v>42856.59374999999</c:v>
                </c:pt>
                <c:pt idx="58">
                  <c:v>42856.60416666665</c:v>
                </c:pt>
                <c:pt idx="59">
                  <c:v>42856.61458333334</c:v>
                </c:pt>
                <c:pt idx="60">
                  <c:v>42856.625</c:v>
                </c:pt>
                <c:pt idx="61">
                  <c:v>42856.63541666665</c:v>
                </c:pt>
                <c:pt idx="62">
                  <c:v>42856.64583333334</c:v>
                </c:pt>
                <c:pt idx="63">
                  <c:v>42856.65625</c:v>
                </c:pt>
                <c:pt idx="64">
                  <c:v>42856.66666666665</c:v>
                </c:pt>
                <c:pt idx="65">
                  <c:v>42856.67708333333</c:v>
                </c:pt>
                <c:pt idx="66">
                  <c:v>42856.6875</c:v>
                </c:pt>
                <c:pt idx="67">
                  <c:v>42856.69791666665</c:v>
                </c:pt>
                <c:pt idx="68">
                  <c:v>42856.70833333334</c:v>
                </c:pt>
                <c:pt idx="69">
                  <c:v>42856.71875</c:v>
                </c:pt>
                <c:pt idx="70">
                  <c:v>42856.72916666664</c:v>
                </c:pt>
                <c:pt idx="71">
                  <c:v>42856.73958333333</c:v>
                </c:pt>
                <c:pt idx="72">
                  <c:v>42856.75</c:v>
                </c:pt>
                <c:pt idx="73">
                  <c:v>42856.76041666665</c:v>
                </c:pt>
                <c:pt idx="74">
                  <c:v>42856.77083333334</c:v>
                </c:pt>
                <c:pt idx="75">
                  <c:v>42856.78125</c:v>
                </c:pt>
                <c:pt idx="76">
                  <c:v>42856.79166666664</c:v>
                </c:pt>
                <c:pt idx="77">
                  <c:v>42856.80208333334</c:v>
                </c:pt>
                <c:pt idx="78">
                  <c:v>42856.8125</c:v>
                </c:pt>
                <c:pt idx="79">
                  <c:v>42856.82291666666</c:v>
                </c:pt>
                <c:pt idx="80">
                  <c:v>42856.83333333334</c:v>
                </c:pt>
                <c:pt idx="81">
                  <c:v>42856.84375</c:v>
                </c:pt>
                <c:pt idx="82">
                  <c:v>42856.85416666666</c:v>
                </c:pt>
                <c:pt idx="83">
                  <c:v>42856.86458333334</c:v>
                </c:pt>
                <c:pt idx="84">
                  <c:v>42856.875</c:v>
                </c:pt>
                <c:pt idx="85">
                  <c:v>42856.88541666666</c:v>
                </c:pt>
                <c:pt idx="86">
                  <c:v>42856.89583333334</c:v>
                </c:pt>
                <c:pt idx="87">
                  <c:v>42856.90625</c:v>
                </c:pt>
                <c:pt idx="88">
                  <c:v>42856.91666666666</c:v>
                </c:pt>
                <c:pt idx="89">
                  <c:v>42856.92708333333</c:v>
                </c:pt>
                <c:pt idx="90">
                  <c:v>42856.9375</c:v>
                </c:pt>
                <c:pt idx="91">
                  <c:v>42856.94791666666</c:v>
                </c:pt>
                <c:pt idx="92">
                  <c:v>42856.95833333333</c:v>
                </c:pt>
                <c:pt idx="93">
                  <c:v>42856.96875</c:v>
                </c:pt>
                <c:pt idx="94">
                  <c:v>42856.97916666665</c:v>
                </c:pt>
                <c:pt idx="95">
                  <c:v>42856.98958333334</c:v>
                </c:pt>
                <c:pt idx="96">
                  <c:v>42857.0</c:v>
                </c:pt>
                <c:pt idx="97">
                  <c:v>42857.01041666666</c:v>
                </c:pt>
                <c:pt idx="98">
                  <c:v>42857.02083333334</c:v>
                </c:pt>
                <c:pt idx="99">
                  <c:v>42857.03125</c:v>
                </c:pt>
                <c:pt idx="100">
                  <c:v>42857.04166666665</c:v>
                </c:pt>
                <c:pt idx="101">
                  <c:v>42857.05208333334</c:v>
                </c:pt>
                <c:pt idx="102">
                  <c:v>42857.0625</c:v>
                </c:pt>
                <c:pt idx="103">
                  <c:v>42857.07291666666</c:v>
                </c:pt>
                <c:pt idx="104">
                  <c:v>42857.08333333334</c:v>
                </c:pt>
                <c:pt idx="105">
                  <c:v>42857.09374999999</c:v>
                </c:pt>
                <c:pt idx="106">
                  <c:v>42857.10416666665</c:v>
                </c:pt>
                <c:pt idx="107">
                  <c:v>42857.11458333334</c:v>
                </c:pt>
                <c:pt idx="108">
                  <c:v>42857.125</c:v>
                </c:pt>
                <c:pt idx="109">
                  <c:v>42857.13541666665</c:v>
                </c:pt>
                <c:pt idx="110">
                  <c:v>42857.14583333334</c:v>
                </c:pt>
                <c:pt idx="111">
                  <c:v>42857.15625</c:v>
                </c:pt>
                <c:pt idx="112">
                  <c:v>42857.16666666665</c:v>
                </c:pt>
                <c:pt idx="113">
                  <c:v>42857.17708333333</c:v>
                </c:pt>
                <c:pt idx="114">
                  <c:v>42857.1875</c:v>
                </c:pt>
                <c:pt idx="115">
                  <c:v>42857.19791666665</c:v>
                </c:pt>
                <c:pt idx="116">
                  <c:v>42857.20833333334</c:v>
                </c:pt>
                <c:pt idx="117">
                  <c:v>42857.21875</c:v>
                </c:pt>
                <c:pt idx="118">
                  <c:v>42857.22916666664</c:v>
                </c:pt>
                <c:pt idx="119">
                  <c:v>42857.23958333333</c:v>
                </c:pt>
                <c:pt idx="120">
                  <c:v>42857.25</c:v>
                </c:pt>
                <c:pt idx="121">
                  <c:v>42857.26041666665</c:v>
                </c:pt>
                <c:pt idx="122">
                  <c:v>42857.27083333334</c:v>
                </c:pt>
                <c:pt idx="123">
                  <c:v>42857.28125</c:v>
                </c:pt>
                <c:pt idx="124">
                  <c:v>42857.29166666664</c:v>
                </c:pt>
                <c:pt idx="125">
                  <c:v>42857.30208333334</c:v>
                </c:pt>
                <c:pt idx="126">
                  <c:v>42857.3125</c:v>
                </c:pt>
                <c:pt idx="127">
                  <c:v>42857.32291666666</c:v>
                </c:pt>
                <c:pt idx="128">
                  <c:v>42857.33333333334</c:v>
                </c:pt>
                <c:pt idx="129">
                  <c:v>42857.34375</c:v>
                </c:pt>
                <c:pt idx="130">
                  <c:v>42857.35416666666</c:v>
                </c:pt>
                <c:pt idx="131">
                  <c:v>42857.36458333334</c:v>
                </c:pt>
                <c:pt idx="132">
                  <c:v>42857.375</c:v>
                </c:pt>
                <c:pt idx="133">
                  <c:v>42857.38541666666</c:v>
                </c:pt>
                <c:pt idx="134">
                  <c:v>42857.39583333334</c:v>
                </c:pt>
                <c:pt idx="135">
                  <c:v>42857.40625</c:v>
                </c:pt>
                <c:pt idx="136">
                  <c:v>42857.41666666666</c:v>
                </c:pt>
                <c:pt idx="137">
                  <c:v>42857.42708333333</c:v>
                </c:pt>
                <c:pt idx="138">
                  <c:v>42857.4375</c:v>
                </c:pt>
                <c:pt idx="139">
                  <c:v>42857.44791666666</c:v>
                </c:pt>
                <c:pt idx="140">
                  <c:v>42857.45833333333</c:v>
                </c:pt>
                <c:pt idx="141">
                  <c:v>42857.46875</c:v>
                </c:pt>
                <c:pt idx="142">
                  <c:v>42857.47916666665</c:v>
                </c:pt>
                <c:pt idx="143">
                  <c:v>42857.48958333334</c:v>
                </c:pt>
                <c:pt idx="144">
                  <c:v>42857.5</c:v>
                </c:pt>
                <c:pt idx="145">
                  <c:v>42857.51041666666</c:v>
                </c:pt>
                <c:pt idx="146">
                  <c:v>42857.52083333334</c:v>
                </c:pt>
                <c:pt idx="147">
                  <c:v>42857.53125</c:v>
                </c:pt>
                <c:pt idx="148">
                  <c:v>42857.54166666665</c:v>
                </c:pt>
                <c:pt idx="149">
                  <c:v>42857.55208333334</c:v>
                </c:pt>
                <c:pt idx="150">
                  <c:v>42857.5625</c:v>
                </c:pt>
                <c:pt idx="151">
                  <c:v>42857.57291666666</c:v>
                </c:pt>
                <c:pt idx="152">
                  <c:v>42857.58333333334</c:v>
                </c:pt>
                <c:pt idx="153">
                  <c:v>42857.59374999999</c:v>
                </c:pt>
                <c:pt idx="154">
                  <c:v>42857.60416666665</c:v>
                </c:pt>
                <c:pt idx="155">
                  <c:v>42857.61458333334</c:v>
                </c:pt>
                <c:pt idx="156">
                  <c:v>42857.625</c:v>
                </c:pt>
                <c:pt idx="157">
                  <c:v>42857.63541666665</c:v>
                </c:pt>
                <c:pt idx="158">
                  <c:v>42857.64583333334</c:v>
                </c:pt>
                <c:pt idx="159">
                  <c:v>42857.65625</c:v>
                </c:pt>
                <c:pt idx="160">
                  <c:v>42857.66666666665</c:v>
                </c:pt>
                <c:pt idx="161">
                  <c:v>42857.67708333333</c:v>
                </c:pt>
                <c:pt idx="162">
                  <c:v>42857.6875</c:v>
                </c:pt>
                <c:pt idx="163">
                  <c:v>42857.69791666665</c:v>
                </c:pt>
                <c:pt idx="164">
                  <c:v>42857.70833333334</c:v>
                </c:pt>
                <c:pt idx="165">
                  <c:v>42857.71875</c:v>
                </c:pt>
                <c:pt idx="166">
                  <c:v>42857.72916666664</c:v>
                </c:pt>
                <c:pt idx="167">
                  <c:v>42857.73958333333</c:v>
                </c:pt>
                <c:pt idx="168">
                  <c:v>42857.75</c:v>
                </c:pt>
                <c:pt idx="169">
                  <c:v>42857.76041666665</c:v>
                </c:pt>
                <c:pt idx="170">
                  <c:v>42857.77083333334</c:v>
                </c:pt>
                <c:pt idx="171">
                  <c:v>42857.78125</c:v>
                </c:pt>
                <c:pt idx="172">
                  <c:v>42857.79166666664</c:v>
                </c:pt>
                <c:pt idx="173">
                  <c:v>42857.80208333334</c:v>
                </c:pt>
                <c:pt idx="174">
                  <c:v>42857.8125</c:v>
                </c:pt>
                <c:pt idx="175">
                  <c:v>42857.82291666666</c:v>
                </c:pt>
                <c:pt idx="176">
                  <c:v>42857.83333333334</c:v>
                </c:pt>
                <c:pt idx="177">
                  <c:v>42857.84375</c:v>
                </c:pt>
                <c:pt idx="178">
                  <c:v>42857.85416666666</c:v>
                </c:pt>
                <c:pt idx="179">
                  <c:v>42857.86458333334</c:v>
                </c:pt>
                <c:pt idx="180">
                  <c:v>42857.875</c:v>
                </c:pt>
                <c:pt idx="181">
                  <c:v>42857.88541666666</c:v>
                </c:pt>
                <c:pt idx="182">
                  <c:v>42857.89583333334</c:v>
                </c:pt>
                <c:pt idx="183">
                  <c:v>42857.90625</c:v>
                </c:pt>
                <c:pt idx="184">
                  <c:v>42857.91666666666</c:v>
                </c:pt>
                <c:pt idx="185">
                  <c:v>42857.92708333333</c:v>
                </c:pt>
                <c:pt idx="186">
                  <c:v>42857.9375</c:v>
                </c:pt>
                <c:pt idx="187">
                  <c:v>42857.94791666666</c:v>
                </c:pt>
                <c:pt idx="188">
                  <c:v>42857.95833333333</c:v>
                </c:pt>
                <c:pt idx="189">
                  <c:v>42857.96875</c:v>
                </c:pt>
                <c:pt idx="190">
                  <c:v>42857.97916666665</c:v>
                </c:pt>
                <c:pt idx="191">
                  <c:v>42857.98958333334</c:v>
                </c:pt>
                <c:pt idx="192">
                  <c:v>42858.0</c:v>
                </c:pt>
                <c:pt idx="193">
                  <c:v>42858.01041666666</c:v>
                </c:pt>
                <c:pt idx="194">
                  <c:v>42858.02083333334</c:v>
                </c:pt>
                <c:pt idx="195">
                  <c:v>42858.03125</c:v>
                </c:pt>
                <c:pt idx="196">
                  <c:v>42858.04166666665</c:v>
                </c:pt>
                <c:pt idx="197">
                  <c:v>42858.05208333334</c:v>
                </c:pt>
                <c:pt idx="198">
                  <c:v>42858.0625</c:v>
                </c:pt>
                <c:pt idx="199">
                  <c:v>42858.07291666666</c:v>
                </c:pt>
                <c:pt idx="200">
                  <c:v>42858.08333333334</c:v>
                </c:pt>
                <c:pt idx="201">
                  <c:v>42858.09374999999</c:v>
                </c:pt>
                <c:pt idx="202">
                  <c:v>42858.10416666665</c:v>
                </c:pt>
                <c:pt idx="203">
                  <c:v>42858.11458333334</c:v>
                </c:pt>
                <c:pt idx="204">
                  <c:v>42858.125</c:v>
                </c:pt>
                <c:pt idx="205">
                  <c:v>42858.13541666665</c:v>
                </c:pt>
                <c:pt idx="206">
                  <c:v>42858.14583333334</c:v>
                </c:pt>
                <c:pt idx="207">
                  <c:v>42858.15625</c:v>
                </c:pt>
                <c:pt idx="208">
                  <c:v>42858.16666666665</c:v>
                </c:pt>
                <c:pt idx="209">
                  <c:v>42858.17708333333</c:v>
                </c:pt>
                <c:pt idx="210">
                  <c:v>42858.1875</c:v>
                </c:pt>
                <c:pt idx="211">
                  <c:v>42858.19791666665</c:v>
                </c:pt>
                <c:pt idx="212">
                  <c:v>42858.20833333334</c:v>
                </c:pt>
                <c:pt idx="213">
                  <c:v>42858.21875</c:v>
                </c:pt>
                <c:pt idx="214">
                  <c:v>42858.22916666664</c:v>
                </c:pt>
                <c:pt idx="215">
                  <c:v>42858.23958333333</c:v>
                </c:pt>
                <c:pt idx="216">
                  <c:v>42858.25</c:v>
                </c:pt>
                <c:pt idx="217">
                  <c:v>42858.26041666665</c:v>
                </c:pt>
                <c:pt idx="218">
                  <c:v>42858.27083333334</c:v>
                </c:pt>
                <c:pt idx="219">
                  <c:v>42858.28125</c:v>
                </c:pt>
                <c:pt idx="220">
                  <c:v>42858.29166666664</c:v>
                </c:pt>
                <c:pt idx="221">
                  <c:v>42858.30208333334</c:v>
                </c:pt>
                <c:pt idx="222">
                  <c:v>42858.3125</c:v>
                </c:pt>
                <c:pt idx="223">
                  <c:v>42858.32291666666</c:v>
                </c:pt>
                <c:pt idx="224">
                  <c:v>42858.33333333334</c:v>
                </c:pt>
                <c:pt idx="225">
                  <c:v>42858.34375</c:v>
                </c:pt>
                <c:pt idx="226">
                  <c:v>42858.35416666666</c:v>
                </c:pt>
                <c:pt idx="227">
                  <c:v>42858.36458333334</c:v>
                </c:pt>
                <c:pt idx="228">
                  <c:v>42858.375</c:v>
                </c:pt>
                <c:pt idx="229">
                  <c:v>42858.38541666666</c:v>
                </c:pt>
                <c:pt idx="230">
                  <c:v>42858.39583333334</c:v>
                </c:pt>
                <c:pt idx="231">
                  <c:v>42858.40625</c:v>
                </c:pt>
                <c:pt idx="232">
                  <c:v>42858.41666666666</c:v>
                </c:pt>
                <c:pt idx="233">
                  <c:v>42858.42708333333</c:v>
                </c:pt>
                <c:pt idx="234">
                  <c:v>42858.4375</c:v>
                </c:pt>
                <c:pt idx="235">
                  <c:v>42858.44791666666</c:v>
                </c:pt>
                <c:pt idx="236">
                  <c:v>42858.45833333333</c:v>
                </c:pt>
                <c:pt idx="237">
                  <c:v>42858.46875</c:v>
                </c:pt>
                <c:pt idx="238">
                  <c:v>42858.47916666665</c:v>
                </c:pt>
                <c:pt idx="239">
                  <c:v>42858.48958333334</c:v>
                </c:pt>
                <c:pt idx="240">
                  <c:v>42858.5</c:v>
                </c:pt>
                <c:pt idx="241">
                  <c:v>42858.51041666666</c:v>
                </c:pt>
                <c:pt idx="242">
                  <c:v>42858.52083333334</c:v>
                </c:pt>
                <c:pt idx="243">
                  <c:v>42858.53125</c:v>
                </c:pt>
                <c:pt idx="244">
                  <c:v>42858.54166666665</c:v>
                </c:pt>
                <c:pt idx="245">
                  <c:v>42858.55208333334</c:v>
                </c:pt>
                <c:pt idx="246">
                  <c:v>42858.5625</c:v>
                </c:pt>
                <c:pt idx="247">
                  <c:v>42858.57291666666</c:v>
                </c:pt>
                <c:pt idx="248">
                  <c:v>42858.58333333334</c:v>
                </c:pt>
                <c:pt idx="249">
                  <c:v>42858.59374999999</c:v>
                </c:pt>
                <c:pt idx="250">
                  <c:v>42858.60416666665</c:v>
                </c:pt>
                <c:pt idx="251">
                  <c:v>42858.61458333334</c:v>
                </c:pt>
                <c:pt idx="252">
                  <c:v>42858.625</c:v>
                </c:pt>
                <c:pt idx="253">
                  <c:v>42858.63541666665</c:v>
                </c:pt>
                <c:pt idx="254">
                  <c:v>42858.64583333334</c:v>
                </c:pt>
                <c:pt idx="255">
                  <c:v>42858.65625</c:v>
                </c:pt>
                <c:pt idx="256">
                  <c:v>42858.66666666665</c:v>
                </c:pt>
                <c:pt idx="257">
                  <c:v>42858.67708333333</c:v>
                </c:pt>
                <c:pt idx="258">
                  <c:v>42858.6875</c:v>
                </c:pt>
                <c:pt idx="259">
                  <c:v>42858.69791666665</c:v>
                </c:pt>
                <c:pt idx="260">
                  <c:v>42858.70833333334</c:v>
                </c:pt>
                <c:pt idx="261">
                  <c:v>42858.71875</c:v>
                </c:pt>
                <c:pt idx="262">
                  <c:v>42858.72916666664</c:v>
                </c:pt>
                <c:pt idx="263">
                  <c:v>42858.73958333333</c:v>
                </c:pt>
                <c:pt idx="264">
                  <c:v>42858.75</c:v>
                </c:pt>
                <c:pt idx="265">
                  <c:v>42858.76041666665</c:v>
                </c:pt>
                <c:pt idx="266">
                  <c:v>42858.77083333334</c:v>
                </c:pt>
                <c:pt idx="267">
                  <c:v>42858.78125</c:v>
                </c:pt>
                <c:pt idx="268">
                  <c:v>42858.79166666664</c:v>
                </c:pt>
                <c:pt idx="269">
                  <c:v>42858.80208333334</c:v>
                </c:pt>
                <c:pt idx="270">
                  <c:v>42858.8125</c:v>
                </c:pt>
                <c:pt idx="271">
                  <c:v>42858.82291666666</c:v>
                </c:pt>
                <c:pt idx="272">
                  <c:v>42858.83333333334</c:v>
                </c:pt>
                <c:pt idx="273">
                  <c:v>42858.84375</c:v>
                </c:pt>
                <c:pt idx="274">
                  <c:v>42858.85416666666</c:v>
                </c:pt>
                <c:pt idx="275">
                  <c:v>42858.86458333334</c:v>
                </c:pt>
                <c:pt idx="276">
                  <c:v>42858.875</c:v>
                </c:pt>
                <c:pt idx="277">
                  <c:v>42858.88541666666</c:v>
                </c:pt>
                <c:pt idx="278">
                  <c:v>42858.89583333334</c:v>
                </c:pt>
                <c:pt idx="279">
                  <c:v>42858.90625</c:v>
                </c:pt>
                <c:pt idx="280">
                  <c:v>42858.91666666666</c:v>
                </c:pt>
                <c:pt idx="281">
                  <c:v>42858.92708333333</c:v>
                </c:pt>
                <c:pt idx="282">
                  <c:v>42858.9375</c:v>
                </c:pt>
                <c:pt idx="283">
                  <c:v>42858.94791666666</c:v>
                </c:pt>
                <c:pt idx="284">
                  <c:v>42858.95833333333</c:v>
                </c:pt>
                <c:pt idx="285">
                  <c:v>42858.96875</c:v>
                </c:pt>
                <c:pt idx="286">
                  <c:v>42858.97916666665</c:v>
                </c:pt>
                <c:pt idx="287">
                  <c:v>42858.98958333334</c:v>
                </c:pt>
                <c:pt idx="288">
                  <c:v>42859.0</c:v>
                </c:pt>
                <c:pt idx="289">
                  <c:v>42859.01041666666</c:v>
                </c:pt>
                <c:pt idx="290">
                  <c:v>42859.02083333334</c:v>
                </c:pt>
                <c:pt idx="291">
                  <c:v>42859.03125</c:v>
                </c:pt>
                <c:pt idx="292">
                  <c:v>42859.04166666665</c:v>
                </c:pt>
                <c:pt idx="293">
                  <c:v>42859.05208333334</c:v>
                </c:pt>
                <c:pt idx="294">
                  <c:v>42859.0625</c:v>
                </c:pt>
                <c:pt idx="295">
                  <c:v>42859.07291666666</c:v>
                </c:pt>
                <c:pt idx="296">
                  <c:v>42859.08333333334</c:v>
                </c:pt>
                <c:pt idx="297">
                  <c:v>42859.09374999999</c:v>
                </c:pt>
                <c:pt idx="298">
                  <c:v>42859.10416666665</c:v>
                </c:pt>
                <c:pt idx="299">
                  <c:v>42859.11458333334</c:v>
                </c:pt>
                <c:pt idx="300">
                  <c:v>42859.125</c:v>
                </c:pt>
                <c:pt idx="301">
                  <c:v>42859.13541666665</c:v>
                </c:pt>
                <c:pt idx="302">
                  <c:v>42859.14583333334</c:v>
                </c:pt>
                <c:pt idx="303">
                  <c:v>42859.15625</c:v>
                </c:pt>
                <c:pt idx="304">
                  <c:v>42859.16666666665</c:v>
                </c:pt>
                <c:pt idx="305">
                  <c:v>42859.17708333333</c:v>
                </c:pt>
                <c:pt idx="306">
                  <c:v>42859.1875</c:v>
                </c:pt>
                <c:pt idx="307">
                  <c:v>42859.19791666665</c:v>
                </c:pt>
                <c:pt idx="308">
                  <c:v>42859.20833333334</c:v>
                </c:pt>
                <c:pt idx="309">
                  <c:v>42859.21875</c:v>
                </c:pt>
                <c:pt idx="310">
                  <c:v>42859.22916666664</c:v>
                </c:pt>
                <c:pt idx="311">
                  <c:v>42859.23958333333</c:v>
                </c:pt>
                <c:pt idx="312">
                  <c:v>42859.25</c:v>
                </c:pt>
                <c:pt idx="313">
                  <c:v>42859.26041666665</c:v>
                </c:pt>
                <c:pt idx="314">
                  <c:v>42859.27083333334</c:v>
                </c:pt>
                <c:pt idx="315">
                  <c:v>42859.28125</c:v>
                </c:pt>
                <c:pt idx="316">
                  <c:v>42859.29166666664</c:v>
                </c:pt>
                <c:pt idx="317">
                  <c:v>42859.30208333334</c:v>
                </c:pt>
                <c:pt idx="318">
                  <c:v>42859.3125</c:v>
                </c:pt>
                <c:pt idx="319">
                  <c:v>42859.32291666666</c:v>
                </c:pt>
                <c:pt idx="320">
                  <c:v>42859.33333333334</c:v>
                </c:pt>
                <c:pt idx="321">
                  <c:v>42859.34375</c:v>
                </c:pt>
                <c:pt idx="322">
                  <c:v>42859.35416666666</c:v>
                </c:pt>
                <c:pt idx="323">
                  <c:v>42859.36458333334</c:v>
                </c:pt>
                <c:pt idx="324">
                  <c:v>42859.375</c:v>
                </c:pt>
                <c:pt idx="325">
                  <c:v>42859.38541666666</c:v>
                </c:pt>
                <c:pt idx="326">
                  <c:v>42859.39583333334</c:v>
                </c:pt>
                <c:pt idx="327">
                  <c:v>42859.40625</c:v>
                </c:pt>
                <c:pt idx="328">
                  <c:v>42859.41666666666</c:v>
                </c:pt>
                <c:pt idx="329">
                  <c:v>42859.42708333333</c:v>
                </c:pt>
                <c:pt idx="330">
                  <c:v>42859.4375</c:v>
                </c:pt>
                <c:pt idx="331">
                  <c:v>42859.44791666666</c:v>
                </c:pt>
                <c:pt idx="332">
                  <c:v>42859.45833333333</c:v>
                </c:pt>
                <c:pt idx="333">
                  <c:v>42859.46875</c:v>
                </c:pt>
                <c:pt idx="334">
                  <c:v>42859.47916666665</c:v>
                </c:pt>
                <c:pt idx="335">
                  <c:v>42859.48958333334</c:v>
                </c:pt>
                <c:pt idx="336">
                  <c:v>42859.5</c:v>
                </c:pt>
                <c:pt idx="337">
                  <c:v>42859.51041666666</c:v>
                </c:pt>
                <c:pt idx="338">
                  <c:v>42859.52083333334</c:v>
                </c:pt>
                <c:pt idx="339">
                  <c:v>42859.53125</c:v>
                </c:pt>
                <c:pt idx="340">
                  <c:v>42859.54166666665</c:v>
                </c:pt>
                <c:pt idx="341">
                  <c:v>42859.55208333334</c:v>
                </c:pt>
                <c:pt idx="342">
                  <c:v>42859.5625</c:v>
                </c:pt>
                <c:pt idx="343">
                  <c:v>42859.57291666666</c:v>
                </c:pt>
                <c:pt idx="344">
                  <c:v>42859.58333333334</c:v>
                </c:pt>
                <c:pt idx="345">
                  <c:v>42859.59374999999</c:v>
                </c:pt>
                <c:pt idx="346">
                  <c:v>42859.60416666665</c:v>
                </c:pt>
                <c:pt idx="347">
                  <c:v>42859.61458333334</c:v>
                </c:pt>
                <c:pt idx="348">
                  <c:v>42859.625</c:v>
                </c:pt>
                <c:pt idx="349">
                  <c:v>42859.63541666665</c:v>
                </c:pt>
                <c:pt idx="350">
                  <c:v>42859.64583333334</c:v>
                </c:pt>
                <c:pt idx="351">
                  <c:v>42859.65625</c:v>
                </c:pt>
                <c:pt idx="352">
                  <c:v>42859.66666666665</c:v>
                </c:pt>
                <c:pt idx="353">
                  <c:v>42859.67708333333</c:v>
                </c:pt>
                <c:pt idx="354">
                  <c:v>42859.6875</c:v>
                </c:pt>
                <c:pt idx="355">
                  <c:v>42859.69791666665</c:v>
                </c:pt>
                <c:pt idx="356">
                  <c:v>42859.70833333334</c:v>
                </c:pt>
                <c:pt idx="357">
                  <c:v>42859.71875</c:v>
                </c:pt>
                <c:pt idx="358">
                  <c:v>42859.72916666664</c:v>
                </c:pt>
                <c:pt idx="359">
                  <c:v>42859.73958333333</c:v>
                </c:pt>
                <c:pt idx="360">
                  <c:v>42859.75</c:v>
                </c:pt>
                <c:pt idx="361">
                  <c:v>42859.76041666665</c:v>
                </c:pt>
                <c:pt idx="362">
                  <c:v>42859.77083333334</c:v>
                </c:pt>
                <c:pt idx="363">
                  <c:v>42859.78125</c:v>
                </c:pt>
                <c:pt idx="364">
                  <c:v>42859.79166666664</c:v>
                </c:pt>
                <c:pt idx="365">
                  <c:v>42859.80208333334</c:v>
                </c:pt>
                <c:pt idx="366">
                  <c:v>42859.8125</c:v>
                </c:pt>
                <c:pt idx="367">
                  <c:v>42859.82291666666</c:v>
                </c:pt>
                <c:pt idx="368">
                  <c:v>42859.83333333334</c:v>
                </c:pt>
                <c:pt idx="369">
                  <c:v>42859.84375</c:v>
                </c:pt>
                <c:pt idx="370">
                  <c:v>42859.85416666666</c:v>
                </c:pt>
                <c:pt idx="371">
                  <c:v>42859.86458333334</c:v>
                </c:pt>
                <c:pt idx="372">
                  <c:v>42859.875</c:v>
                </c:pt>
                <c:pt idx="373">
                  <c:v>42859.88541666666</c:v>
                </c:pt>
                <c:pt idx="374">
                  <c:v>42859.89583333334</c:v>
                </c:pt>
                <c:pt idx="375">
                  <c:v>42859.90625</c:v>
                </c:pt>
                <c:pt idx="376">
                  <c:v>42859.91666666666</c:v>
                </c:pt>
                <c:pt idx="377">
                  <c:v>42859.92708333333</c:v>
                </c:pt>
                <c:pt idx="378">
                  <c:v>42859.9375</c:v>
                </c:pt>
                <c:pt idx="379">
                  <c:v>42859.94791666666</c:v>
                </c:pt>
                <c:pt idx="380">
                  <c:v>42859.95833333333</c:v>
                </c:pt>
                <c:pt idx="381">
                  <c:v>42859.96875</c:v>
                </c:pt>
                <c:pt idx="382">
                  <c:v>42859.97916666665</c:v>
                </c:pt>
                <c:pt idx="383">
                  <c:v>42859.98958333334</c:v>
                </c:pt>
                <c:pt idx="384">
                  <c:v>42860.0</c:v>
                </c:pt>
                <c:pt idx="385">
                  <c:v>42860.01041666666</c:v>
                </c:pt>
                <c:pt idx="386">
                  <c:v>42860.02083333334</c:v>
                </c:pt>
                <c:pt idx="387">
                  <c:v>42860.03125</c:v>
                </c:pt>
                <c:pt idx="388">
                  <c:v>42860.04166666665</c:v>
                </c:pt>
                <c:pt idx="389">
                  <c:v>42860.05208333334</c:v>
                </c:pt>
                <c:pt idx="390">
                  <c:v>42860.0625</c:v>
                </c:pt>
                <c:pt idx="391">
                  <c:v>42860.07291666666</c:v>
                </c:pt>
                <c:pt idx="392">
                  <c:v>42860.08333333334</c:v>
                </c:pt>
                <c:pt idx="393">
                  <c:v>42860.09374999999</c:v>
                </c:pt>
                <c:pt idx="394">
                  <c:v>42860.10416666665</c:v>
                </c:pt>
                <c:pt idx="395">
                  <c:v>42860.11458333334</c:v>
                </c:pt>
                <c:pt idx="396">
                  <c:v>42860.125</c:v>
                </c:pt>
                <c:pt idx="397">
                  <c:v>42860.13541666665</c:v>
                </c:pt>
                <c:pt idx="398">
                  <c:v>42860.14583333334</c:v>
                </c:pt>
                <c:pt idx="399">
                  <c:v>42860.15625</c:v>
                </c:pt>
                <c:pt idx="400">
                  <c:v>42860.16666666665</c:v>
                </c:pt>
                <c:pt idx="401">
                  <c:v>42860.17708333333</c:v>
                </c:pt>
                <c:pt idx="402">
                  <c:v>42860.1875</c:v>
                </c:pt>
                <c:pt idx="403">
                  <c:v>42860.19791666665</c:v>
                </c:pt>
                <c:pt idx="404">
                  <c:v>42860.20833333334</c:v>
                </c:pt>
                <c:pt idx="405">
                  <c:v>42860.21875</c:v>
                </c:pt>
                <c:pt idx="406">
                  <c:v>42860.22916666664</c:v>
                </c:pt>
                <c:pt idx="407">
                  <c:v>42860.23958333333</c:v>
                </c:pt>
                <c:pt idx="408">
                  <c:v>42860.25</c:v>
                </c:pt>
                <c:pt idx="409">
                  <c:v>42860.26041666665</c:v>
                </c:pt>
                <c:pt idx="410">
                  <c:v>42860.27083333334</c:v>
                </c:pt>
                <c:pt idx="411">
                  <c:v>42860.28125</c:v>
                </c:pt>
                <c:pt idx="412">
                  <c:v>42860.29166666664</c:v>
                </c:pt>
                <c:pt idx="413">
                  <c:v>42860.30208333334</c:v>
                </c:pt>
                <c:pt idx="414">
                  <c:v>42860.3125</c:v>
                </c:pt>
                <c:pt idx="415">
                  <c:v>42860.32291666666</c:v>
                </c:pt>
                <c:pt idx="416">
                  <c:v>42860.33333333334</c:v>
                </c:pt>
                <c:pt idx="417">
                  <c:v>42860.34375</c:v>
                </c:pt>
                <c:pt idx="418">
                  <c:v>42860.35416666666</c:v>
                </c:pt>
                <c:pt idx="419">
                  <c:v>42860.36458333334</c:v>
                </c:pt>
                <c:pt idx="420">
                  <c:v>42860.375</c:v>
                </c:pt>
                <c:pt idx="421">
                  <c:v>42860.38541666666</c:v>
                </c:pt>
                <c:pt idx="422">
                  <c:v>42860.39583333334</c:v>
                </c:pt>
                <c:pt idx="423">
                  <c:v>42860.40625</c:v>
                </c:pt>
                <c:pt idx="424">
                  <c:v>42860.41666666666</c:v>
                </c:pt>
                <c:pt idx="425">
                  <c:v>42860.42708333333</c:v>
                </c:pt>
                <c:pt idx="426">
                  <c:v>42860.4375</c:v>
                </c:pt>
                <c:pt idx="427">
                  <c:v>42860.44791666666</c:v>
                </c:pt>
                <c:pt idx="428">
                  <c:v>42860.45833333333</c:v>
                </c:pt>
                <c:pt idx="429">
                  <c:v>42860.46875</c:v>
                </c:pt>
                <c:pt idx="430">
                  <c:v>42860.47916666665</c:v>
                </c:pt>
                <c:pt idx="431">
                  <c:v>42860.48958333334</c:v>
                </c:pt>
                <c:pt idx="432">
                  <c:v>42860.5</c:v>
                </c:pt>
                <c:pt idx="433">
                  <c:v>42860.51041666666</c:v>
                </c:pt>
                <c:pt idx="434">
                  <c:v>42860.52083333334</c:v>
                </c:pt>
                <c:pt idx="435">
                  <c:v>42860.53125</c:v>
                </c:pt>
                <c:pt idx="436">
                  <c:v>42860.54166666665</c:v>
                </c:pt>
                <c:pt idx="437">
                  <c:v>42860.55208333334</c:v>
                </c:pt>
                <c:pt idx="438">
                  <c:v>42860.5625</c:v>
                </c:pt>
                <c:pt idx="439">
                  <c:v>42860.57291666666</c:v>
                </c:pt>
                <c:pt idx="440">
                  <c:v>42860.58333333334</c:v>
                </c:pt>
                <c:pt idx="441">
                  <c:v>42860.59374999999</c:v>
                </c:pt>
                <c:pt idx="442">
                  <c:v>42860.60416666665</c:v>
                </c:pt>
                <c:pt idx="443">
                  <c:v>42860.61458333334</c:v>
                </c:pt>
                <c:pt idx="444">
                  <c:v>42860.625</c:v>
                </c:pt>
                <c:pt idx="445">
                  <c:v>42860.63541666665</c:v>
                </c:pt>
                <c:pt idx="446">
                  <c:v>42860.64583333334</c:v>
                </c:pt>
                <c:pt idx="447">
                  <c:v>42860.65625</c:v>
                </c:pt>
                <c:pt idx="448">
                  <c:v>42860.66666666665</c:v>
                </c:pt>
                <c:pt idx="449">
                  <c:v>42860.67708333333</c:v>
                </c:pt>
                <c:pt idx="450">
                  <c:v>42860.6875</c:v>
                </c:pt>
                <c:pt idx="451">
                  <c:v>42860.69791666665</c:v>
                </c:pt>
                <c:pt idx="452">
                  <c:v>42860.70833333334</c:v>
                </c:pt>
                <c:pt idx="453">
                  <c:v>42860.71875</c:v>
                </c:pt>
                <c:pt idx="454">
                  <c:v>42860.72916666664</c:v>
                </c:pt>
                <c:pt idx="455">
                  <c:v>42860.73958333333</c:v>
                </c:pt>
                <c:pt idx="456">
                  <c:v>42860.75</c:v>
                </c:pt>
                <c:pt idx="457">
                  <c:v>42860.76041666665</c:v>
                </c:pt>
                <c:pt idx="458">
                  <c:v>42860.77083333334</c:v>
                </c:pt>
                <c:pt idx="459">
                  <c:v>42860.78125</c:v>
                </c:pt>
                <c:pt idx="460">
                  <c:v>42860.79166666664</c:v>
                </c:pt>
                <c:pt idx="461">
                  <c:v>42860.80208333334</c:v>
                </c:pt>
                <c:pt idx="462">
                  <c:v>42860.8125</c:v>
                </c:pt>
                <c:pt idx="463">
                  <c:v>42860.82291666666</c:v>
                </c:pt>
                <c:pt idx="464">
                  <c:v>42860.83333333334</c:v>
                </c:pt>
                <c:pt idx="465">
                  <c:v>42860.84375</c:v>
                </c:pt>
                <c:pt idx="466">
                  <c:v>42860.85416666666</c:v>
                </c:pt>
                <c:pt idx="467">
                  <c:v>42860.86458333334</c:v>
                </c:pt>
                <c:pt idx="468">
                  <c:v>42860.875</c:v>
                </c:pt>
                <c:pt idx="469">
                  <c:v>42860.88541666666</c:v>
                </c:pt>
                <c:pt idx="470">
                  <c:v>42860.89583333334</c:v>
                </c:pt>
                <c:pt idx="471">
                  <c:v>42860.90625</c:v>
                </c:pt>
                <c:pt idx="472">
                  <c:v>42860.91666666666</c:v>
                </c:pt>
                <c:pt idx="473">
                  <c:v>42860.92708333333</c:v>
                </c:pt>
                <c:pt idx="474">
                  <c:v>42860.9375</c:v>
                </c:pt>
                <c:pt idx="475">
                  <c:v>42860.94791666666</c:v>
                </c:pt>
                <c:pt idx="476">
                  <c:v>42860.95833333333</c:v>
                </c:pt>
                <c:pt idx="477">
                  <c:v>42860.96875</c:v>
                </c:pt>
                <c:pt idx="478">
                  <c:v>42860.97916666665</c:v>
                </c:pt>
                <c:pt idx="479">
                  <c:v>42860.98958333334</c:v>
                </c:pt>
                <c:pt idx="480">
                  <c:v>42861.0</c:v>
                </c:pt>
                <c:pt idx="481">
                  <c:v>42861.01041666666</c:v>
                </c:pt>
                <c:pt idx="482">
                  <c:v>42861.02083333334</c:v>
                </c:pt>
                <c:pt idx="483">
                  <c:v>42861.03125</c:v>
                </c:pt>
                <c:pt idx="484">
                  <c:v>42861.04166666665</c:v>
                </c:pt>
                <c:pt idx="485">
                  <c:v>42861.05208333334</c:v>
                </c:pt>
                <c:pt idx="486">
                  <c:v>42861.0625</c:v>
                </c:pt>
                <c:pt idx="487">
                  <c:v>42861.07291666666</c:v>
                </c:pt>
                <c:pt idx="488">
                  <c:v>42861.08333333334</c:v>
                </c:pt>
                <c:pt idx="489">
                  <c:v>42861.09374999999</c:v>
                </c:pt>
                <c:pt idx="490">
                  <c:v>42861.10416666665</c:v>
                </c:pt>
                <c:pt idx="491">
                  <c:v>42861.11458333334</c:v>
                </c:pt>
                <c:pt idx="492">
                  <c:v>42861.125</c:v>
                </c:pt>
                <c:pt idx="493">
                  <c:v>42861.13541666665</c:v>
                </c:pt>
                <c:pt idx="494">
                  <c:v>42861.14583333334</c:v>
                </c:pt>
                <c:pt idx="495">
                  <c:v>42861.15625</c:v>
                </c:pt>
                <c:pt idx="496">
                  <c:v>42861.16666666665</c:v>
                </c:pt>
                <c:pt idx="497">
                  <c:v>42861.17708333333</c:v>
                </c:pt>
                <c:pt idx="498">
                  <c:v>42861.1875</c:v>
                </c:pt>
                <c:pt idx="499">
                  <c:v>42861.19791666665</c:v>
                </c:pt>
                <c:pt idx="500">
                  <c:v>42861.20833333334</c:v>
                </c:pt>
                <c:pt idx="501">
                  <c:v>42861.21875</c:v>
                </c:pt>
                <c:pt idx="502">
                  <c:v>42861.22916666664</c:v>
                </c:pt>
                <c:pt idx="503">
                  <c:v>42861.23958333333</c:v>
                </c:pt>
                <c:pt idx="504">
                  <c:v>42861.25</c:v>
                </c:pt>
                <c:pt idx="505">
                  <c:v>42861.26041666665</c:v>
                </c:pt>
                <c:pt idx="506">
                  <c:v>42861.27083333334</c:v>
                </c:pt>
                <c:pt idx="507">
                  <c:v>42861.28125</c:v>
                </c:pt>
                <c:pt idx="508">
                  <c:v>42861.29166666664</c:v>
                </c:pt>
                <c:pt idx="509">
                  <c:v>42861.30208333334</c:v>
                </c:pt>
                <c:pt idx="510">
                  <c:v>42861.3125</c:v>
                </c:pt>
                <c:pt idx="511">
                  <c:v>42861.32291666666</c:v>
                </c:pt>
                <c:pt idx="512">
                  <c:v>42861.33333333334</c:v>
                </c:pt>
                <c:pt idx="513">
                  <c:v>42861.34375</c:v>
                </c:pt>
                <c:pt idx="514">
                  <c:v>42861.35416666666</c:v>
                </c:pt>
                <c:pt idx="515">
                  <c:v>42861.36458333334</c:v>
                </c:pt>
                <c:pt idx="516">
                  <c:v>42861.375</c:v>
                </c:pt>
                <c:pt idx="517">
                  <c:v>42861.38541666666</c:v>
                </c:pt>
                <c:pt idx="518">
                  <c:v>42861.39583333334</c:v>
                </c:pt>
                <c:pt idx="519">
                  <c:v>42861.40625</c:v>
                </c:pt>
                <c:pt idx="520">
                  <c:v>42861.41666666666</c:v>
                </c:pt>
                <c:pt idx="521">
                  <c:v>42861.42708333333</c:v>
                </c:pt>
                <c:pt idx="522">
                  <c:v>42861.4375</c:v>
                </c:pt>
                <c:pt idx="523">
                  <c:v>42861.44791666666</c:v>
                </c:pt>
                <c:pt idx="524">
                  <c:v>42861.45833333333</c:v>
                </c:pt>
                <c:pt idx="525">
                  <c:v>42861.46875</c:v>
                </c:pt>
                <c:pt idx="526">
                  <c:v>42861.47916666665</c:v>
                </c:pt>
                <c:pt idx="527">
                  <c:v>42861.48958333334</c:v>
                </c:pt>
                <c:pt idx="528">
                  <c:v>42861.5</c:v>
                </c:pt>
                <c:pt idx="529">
                  <c:v>42861.51041666666</c:v>
                </c:pt>
                <c:pt idx="530">
                  <c:v>42861.52083333334</c:v>
                </c:pt>
                <c:pt idx="531">
                  <c:v>42861.53125</c:v>
                </c:pt>
                <c:pt idx="532">
                  <c:v>42861.54166666665</c:v>
                </c:pt>
                <c:pt idx="533">
                  <c:v>42861.55208333334</c:v>
                </c:pt>
                <c:pt idx="534">
                  <c:v>42861.5625</c:v>
                </c:pt>
                <c:pt idx="535">
                  <c:v>42861.57291666666</c:v>
                </c:pt>
                <c:pt idx="536">
                  <c:v>42861.58333333334</c:v>
                </c:pt>
                <c:pt idx="537">
                  <c:v>42861.59374999999</c:v>
                </c:pt>
                <c:pt idx="538">
                  <c:v>42861.60416666665</c:v>
                </c:pt>
                <c:pt idx="539">
                  <c:v>42861.61458333334</c:v>
                </c:pt>
                <c:pt idx="540">
                  <c:v>42861.625</c:v>
                </c:pt>
                <c:pt idx="541">
                  <c:v>42861.63541666665</c:v>
                </c:pt>
                <c:pt idx="542">
                  <c:v>42861.64583333334</c:v>
                </c:pt>
                <c:pt idx="543">
                  <c:v>42861.65625</c:v>
                </c:pt>
                <c:pt idx="544">
                  <c:v>42861.66666666665</c:v>
                </c:pt>
                <c:pt idx="545">
                  <c:v>42861.67708333333</c:v>
                </c:pt>
                <c:pt idx="546">
                  <c:v>42861.6875</c:v>
                </c:pt>
                <c:pt idx="547">
                  <c:v>42861.69791666665</c:v>
                </c:pt>
                <c:pt idx="548">
                  <c:v>42861.70833333334</c:v>
                </c:pt>
                <c:pt idx="549">
                  <c:v>42861.71875</c:v>
                </c:pt>
                <c:pt idx="550">
                  <c:v>42861.72916666664</c:v>
                </c:pt>
                <c:pt idx="551">
                  <c:v>42861.73958333333</c:v>
                </c:pt>
                <c:pt idx="552">
                  <c:v>42861.75</c:v>
                </c:pt>
                <c:pt idx="553">
                  <c:v>42861.76041666665</c:v>
                </c:pt>
                <c:pt idx="554">
                  <c:v>42861.77083333334</c:v>
                </c:pt>
                <c:pt idx="555">
                  <c:v>42861.78125</c:v>
                </c:pt>
                <c:pt idx="556">
                  <c:v>42861.79166666664</c:v>
                </c:pt>
                <c:pt idx="557">
                  <c:v>42861.80208333334</c:v>
                </c:pt>
                <c:pt idx="558">
                  <c:v>42861.8125</c:v>
                </c:pt>
                <c:pt idx="559">
                  <c:v>42861.82291666666</c:v>
                </c:pt>
                <c:pt idx="560">
                  <c:v>42861.83333333334</c:v>
                </c:pt>
                <c:pt idx="561">
                  <c:v>42861.84375</c:v>
                </c:pt>
                <c:pt idx="562">
                  <c:v>42861.85416666666</c:v>
                </c:pt>
                <c:pt idx="563">
                  <c:v>42861.86458333334</c:v>
                </c:pt>
                <c:pt idx="564">
                  <c:v>42861.875</c:v>
                </c:pt>
                <c:pt idx="565">
                  <c:v>42861.88541666666</c:v>
                </c:pt>
                <c:pt idx="566">
                  <c:v>42861.89583333334</c:v>
                </c:pt>
                <c:pt idx="567">
                  <c:v>42861.90625</c:v>
                </c:pt>
                <c:pt idx="568">
                  <c:v>42861.91666666666</c:v>
                </c:pt>
                <c:pt idx="569">
                  <c:v>42861.92708333333</c:v>
                </c:pt>
                <c:pt idx="570">
                  <c:v>42861.9375</c:v>
                </c:pt>
                <c:pt idx="571">
                  <c:v>42861.94791666666</c:v>
                </c:pt>
                <c:pt idx="572">
                  <c:v>42861.95833333333</c:v>
                </c:pt>
                <c:pt idx="573">
                  <c:v>42861.96875</c:v>
                </c:pt>
                <c:pt idx="574">
                  <c:v>42861.97916666665</c:v>
                </c:pt>
                <c:pt idx="575">
                  <c:v>42861.98958333334</c:v>
                </c:pt>
                <c:pt idx="576">
                  <c:v>42862.0</c:v>
                </c:pt>
                <c:pt idx="577">
                  <c:v>42862.01041666666</c:v>
                </c:pt>
                <c:pt idx="578">
                  <c:v>42862.02083333334</c:v>
                </c:pt>
                <c:pt idx="579">
                  <c:v>42862.03125</c:v>
                </c:pt>
                <c:pt idx="580">
                  <c:v>42862.04166666665</c:v>
                </c:pt>
                <c:pt idx="581">
                  <c:v>42862.05208333334</c:v>
                </c:pt>
                <c:pt idx="582">
                  <c:v>42862.0625</c:v>
                </c:pt>
                <c:pt idx="583">
                  <c:v>42862.07291666666</c:v>
                </c:pt>
                <c:pt idx="584">
                  <c:v>42862.08333333334</c:v>
                </c:pt>
                <c:pt idx="585">
                  <c:v>42862.09374999999</c:v>
                </c:pt>
                <c:pt idx="586">
                  <c:v>42862.10416666665</c:v>
                </c:pt>
                <c:pt idx="587">
                  <c:v>42862.11458333334</c:v>
                </c:pt>
                <c:pt idx="588">
                  <c:v>42862.125</c:v>
                </c:pt>
                <c:pt idx="589">
                  <c:v>42862.13541666665</c:v>
                </c:pt>
                <c:pt idx="590">
                  <c:v>42862.14583333334</c:v>
                </c:pt>
                <c:pt idx="591">
                  <c:v>42862.15625</c:v>
                </c:pt>
                <c:pt idx="592">
                  <c:v>42862.16666666665</c:v>
                </c:pt>
                <c:pt idx="593">
                  <c:v>42862.17708333333</c:v>
                </c:pt>
                <c:pt idx="594">
                  <c:v>42862.1875</c:v>
                </c:pt>
                <c:pt idx="595">
                  <c:v>42862.19791666665</c:v>
                </c:pt>
                <c:pt idx="596">
                  <c:v>42862.20833333334</c:v>
                </c:pt>
                <c:pt idx="597">
                  <c:v>42862.21875</c:v>
                </c:pt>
                <c:pt idx="598">
                  <c:v>42862.22916666664</c:v>
                </c:pt>
                <c:pt idx="599">
                  <c:v>42862.23958333333</c:v>
                </c:pt>
                <c:pt idx="600">
                  <c:v>42862.25</c:v>
                </c:pt>
                <c:pt idx="601">
                  <c:v>42862.26041666665</c:v>
                </c:pt>
                <c:pt idx="602">
                  <c:v>42862.27083333334</c:v>
                </c:pt>
                <c:pt idx="603">
                  <c:v>42862.28125</c:v>
                </c:pt>
                <c:pt idx="604">
                  <c:v>42862.29166666664</c:v>
                </c:pt>
                <c:pt idx="605">
                  <c:v>42862.30208333334</c:v>
                </c:pt>
                <c:pt idx="606">
                  <c:v>42862.3125</c:v>
                </c:pt>
                <c:pt idx="607">
                  <c:v>42862.32291666666</c:v>
                </c:pt>
                <c:pt idx="608">
                  <c:v>42862.33333333334</c:v>
                </c:pt>
                <c:pt idx="609">
                  <c:v>42862.34375</c:v>
                </c:pt>
                <c:pt idx="610">
                  <c:v>42862.35416666666</c:v>
                </c:pt>
                <c:pt idx="611">
                  <c:v>42862.36458333334</c:v>
                </c:pt>
                <c:pt idx="612">
                  <c:v>42862.375</c:v>
                </c:pt>
                <c:pt idx="613">
                  <c:v>42862.38541666666</c:v>
                </c:pt>
                <c:pt idx="614">
                  <c:v>42862.39583333334</c:v>
                </c:pt>
                <c:pt idx="615">
                  <c:v>42862.40625</c:v>
                </c:pt>
                <c:pt idx="616">
                  <c:v>42862.41666666666</c:v>
                </c:pt>
                <c:pt idx="617">
                  <c:v>42862.42708333333</c:v>
                </c:pt>
                <c:pt idx="618">
                  <c:v>42862.4375</c:v>
                </c:pt>
                <c:pt idx="619">
                  <c:v>42862.44791666666</c:v>
                </c:pt>
                <c:pt idx="620">
                  <c:v>42862.45833333333</c:v>
                </c:pt>
                <c:pt idx="621">
                  <c:v>42862.46875</c:v>
                </c:pt>
                <c:pt idx="622">
                  <c:v>42862.47916666665</c:v>
                </c:pt>
                <c:pt idx="623">
                  <c:v>42862.48958333334</c:v>
                </c:pt>
                <c:pt idx="624">
                  <c:v>42862.5</c:v>
                </c:pt>
                <c:pt idx="625">
                  <c:v>42862.51041666666</c:v>
                </c:pt>
                <c:pt idx="626">
                  <c:v>42862.52083333334</c:v>
                </c:pt>
                <c:pt idx="627">
                  <c:v>42862.53125</c:v>
                </c:pt>
                <c:pt idx="628">
                  <c:v>42862.54166666665</c:v>
                </c:pt>
                <c:pt idx="629">
                  <c:v>42862.55208333334</c:v>
                </c:pt>
                <c:pt idx="630">
                  <c:v>42862.5625</c:v>
                </c:pt>
                <c:pt idx="631">
                  <c:v>42862.57291666666</c:v>
                </c:pt>
                <c:pt idx="632">
                  <c:v>42862.58333333334</c:v>
                </c:pt>
                <c:pt idx="633">
                  <c:v>42862.59374999999</c:v>
                </c:pt>
                <c:pt idx="634">
                  <c:v>42862.60416666665</c:v>
                </c:pt>
                <c:pt idx="635">
                  <c:v>42862.61458333334</c:v>
                </c:pt>
                <c:pt idx="636">
                  <c:v>42862.625</c:v>
                </c:pt>
                <c:pt idx="637">
                  <c:v>42862.63541666665</c:v>
                </c:pt>
                <c:pt idx="638">
                  <c:v>42862.64583333334</c:v>
                </c:pt>
                <c:pt idx="639">
                  <c:v>42862.65625</c:v>
                </c:pt>
                <c:pt idx="640">
                  <c:v>42862.66666666665</c:v>
                </c:pt>
                <c:pt idx="641">
                  <c:v>42862.67708333333</c:v>
                </c:pt>
                <c:pt idx="642">
                  <c:v>42862.6875</c:v>
                </c:pt>
                <c:pt idx="643">
                  <c:v>42862.69791666665</c:v>
                </c:pt>
                <c:pt idx="644">
                  <c:v>42862.70833333334</c:v>
                </c:pt>
                <c:pt idx="645">
                  <c:v>42862.71875</c:v>
                </c:pt>
                <c:pt idx="646">
                  <c:v>42862.72916666664</c:v>
                </c:pt>
                <c:pt idx="647">
                  <c:v>42862.73958333333</c:v>
                </c:pt>
                <c:pt idx="648">
                  <c:v>42862.75</c:v>
                </c:pt>
                <c:pt idx="649">
                  <c:v>42862.76041666665</c:v>
                </c:pt>
                <c:pt idx="650">
                  <c:v>42862.77083333334</c:v>
                </c:pt>
                <c:pt idx="651">
                  <c:v>42862.78125</c:v>
                </c:pt>
                <c:pt idx="652">
                  <c:v>42862.79166666664</c:v>
                </c:pt>
                <c:pt idx="653">
                  <c:v>42862.80208333334</c:v>
                </c:pt>
                <c:pt idx="654">
                  <c:v>42862.8125</c:v>
                </c:pt>
                <c:pt idx="655">
                  <c:v>42862.82291666666</c:v>
                </c:pt>
                <c:pt idx="656">
                  <c:v>42862.83333333334</c:v>
                </c:pt>
                <c:pt idx="657">
                  <c:v>42862.84375</c:v>
                </c:pt>
                <c:pt idx="658">
                  <c:v>42862.85416666666</c:v>
                </c:pt>
                <c:pt idx="659">
                  <c:v>42862.86458333334</c:v>
                </c:pt>
                <c:pt idx="660">
                  <c:v>42862.875</c:v>
                </c:pt>
                <c:pt idx="661">
                  <c:v>42862.88541666666</c:v>
                </c:pt>
                <c:pt idx="662">
                  <c:v>42862.89583333334</c:v>
                </c:pt>
                <c:pt idx="663">
                  <c:v>42862.90625</c:v>
                </c:pt>
                <c:pt idx="664">
                  <c:v>42862.91666666666</c:v>
                </c:pt>
                <c:pt idx="665">
                  <c:v>42862.92708333333</c:v>
                </c:pt>
                <c:pt idx="666">
                  <c:v>42862.9375</c:v>
                </c:pt>
                <c:pt idx="667">
                  <c:v>42862.94791666666</c:v>
                </c:pt>
                <c:pt idx="668">
                  <c:v>42862.95833333333</c:v>
                </c:pt>
                <c:pt idx="669">
                  <c:v>42862.96875</c:v>
                </c:pt>
                <c:pt idx="670">
                  <c:v>42862.97916666665</c:v>
                </c:pt>
                <c:pt idx="671">
                  <c:v>42862.98958333334</c:v>
                </c:pt>
                <c:pt idx="672">
                  <c:v>42863.0</c:v>
                </c:pt>
                <c:pt idx="673">
                  <c:v>42863.01041666666</c:v>
                </c:pt>
                <c:pt idx="674">
                  <c:v>42863.02083333334</c:v>
                </c:pt>
                <c:pt idx="675">
                  <c:v>42863.03125</c:v>
                </c:pt>
                <c:pt idx="676">
                  <c:v>42863.04166666665</c:v>
                </c:pt>
                <c:pt idx="677">
                  <c:v>42863.05208333334</c:v>
                </c:pt>
                <c:pt idx="678">
                  <c:v>42863.0625</c:v>
                </c:pt>
                <c:pt idx="679">
                  <c:v>42863.07291666666</c:v>
                </c:pt>
                <c:pt idx="680">
                  <c:v>42863.08333333334</c:v>
                </c:pt>
                <c:pt idx="681">
                  <c:v>42863.09374999999</c:v>
                </c:pt>
                <c:pt idx="682">
                  <c:v>42863.10416666665</c:v>
                </c:pt>
                <c:pt idx="683">
                  <c:v>42863.11458333334</c:v>
                </c:pt>
                <c:pt idx="684">
                  <c:v>42863.125</c:v>
                </c:pt>
                <c:pt idx="685">
                  <c:v>42863.13541666665</c:v>
                </c:pt>
                <c:pt idx="686">
                  <c:v>42863.14583333334</c:v>
                </c:pt>
                <c:pt idx="687">
                  <c:v>42863.15625</c:v>
                </c:pt>
                <c:pt idx="688">
                  <c:v>42863.16666666665</c:v>
                </c:pt>
                <c:pt idx="689">
                  <c:v>42863.17708333333</c:v>
                </c:pt>
                <c:pt idx="690">
                  <c:v>42863.1875</c:v>
                </c:pt>
                <c:pt idx="691">
                  <c:v>42863.19791666665</c:v>
                </c:pt>
                <c:pt idx="692">
                  <c:v>42863.20833333334</c:v>
                </c:pt>
                <c:pt idx="693">
                  <c:v>42863.21875</c:v>
                </c:pt>
                <c:pt idx="694">
                  <c:v>42863.22916666664</c:v>
                </c:pt>
                <c:pt idx="695">
                  <c:v>42863.23958333333</c:v>
                </c:pt>
                <c:pt idx="696">
                  <c:v>42863.25</c:v>
                </c:pt>
                <c:pt idx="697">
                  <c:v>42863.26041666665</c:v>
                </c:pt>
                <c:pt idx="698">
                  <c:v>42863.27083333334</c:v>
                </c:pt>
                <c:pt idx="699">
                  <c:v>42863.28125</c:v>
                </c:pt>
                <c:pt idx="700">
                  <c:v>42863.29166666664</c:v>
                </c:pt>
                <c:pt idx="701">
                  <c:v>42863.30208333334</c:v>
                </c:pt>
                <c:pt idx="702">
                  <c:v>42863.3125</c:v>
                </c:pt>
                <c:pt idx="703">
                  <c:v>42863.32291666666</c:v>
                </c:pt>
                <c:pt idx="704">
                  <c:v>42863.33333333334</c:v>
                </c:pt>
                <c:pt idx="705">
                  <c:v>42863.34375</c:v>
                </c:pt>
                <c:pt idx="706">
                  <c:v>42863.35416666666</c:v>
                </c:pt>
                <c:pt idx="707">
                  <c:v>42863.36458333334</c:v>
                </c:pt>
                <c:pt idx="708">
                  <c:v>42863.375</c:v>
                </c:pt>
                <c:pt idx="709">
                  <c:v>42863.38541666666</c:v>
                </c:pt>
                <c:pt idx="710">
                  <c:v>42863.39583333334</c:v>
                </c:pt>
                <c:pt idx="711">
                  <c:v>42863.40625</c:v>
                </c:pt>
                <c:pt idx="712">
                  <c:v>42863.41666666666</c:v>
                </c:pt>
                <c:pt idx="713">
                  <c:v>42863.42708333333</c:v>
                </c:pt>
                <c:pt idx="714">
                  <c:v>42863.4375</c:v>
                </c:pt>
                <c:pt idx="715">
                  <c:v>42863.44791666666</c:v>
                </c:pt>
                <c:pt idx="716">
                  <c:v>42863.45833333333</c:v>
                </c:pt>
                <c:pt idx="717">
                  <c:v>42863.46875</c:v>
                </c:pt>
                <c:pt idx="718">
                  <c:v>42863.47916666665</c:v>
                </c:pt>
                <c:pt idx="719">
                  <c:v>42863.48958333334</c:v>
                </c:pt>
                <c:pt idx="720">
                  <c:v>42863.5</c:v>
                </c:pt>
                <c:pt idx="721">
                  <c:v>42863.51041666666</c:v>
                </c:pt>
                <c:pt idx="722">
                  <c:v>42863.52083333334</c:v>
                </c:pt>
                <c:pt idx="723">
                  <c:v>42863.53125</c:v>
                </c:pt>
                <c:pt idx="724">
                  <c:v>42863.54166666665</c:v>
                </c:pt>
                <c:pt idx="725">
                  <c:v>42863.55208333334</c:v>
                </c:pt>
                <c:pt idx="726">
                  <c:v>42863.5625</c:v>
                </c:pt>
                <c:pt idx="727">
                  <c:v>42863.57291666666</c:v>
                </c:pt>
                <c:pt idx="728">
                  <c:v>42863.58333333334</c:v>
                </c:pt>
                <c:pt idx="729">
                  <c:v>42863.59374999999</c:v>
                </c:pt>
                <c:pt idx="730">
                  <c:v>42863.60416666665</c:v>
                </c:pt>
                <c:pt idx="731">
                  <c:v>42863.61458333334</c:v>
                </c:pt>
                <c:pt idx="732">
                  <c:v>42863.625</c:v>
                </c:pt>
                <c:pt idx="733">
                  <c:v>42863.63541666665</c:v>
                </c:pt>
                <c:pt idx="734">
                  <c:v>42863.64583333334</c:v>
                </c:pt>
                <c:pt idx="735">
                  <c:v>42863.65625</c:v>
                </c:pt>
                <c:pt idx="736">
                  <c:v>42863.66666666665</c:v>
                </c:pt>
                <c:pt idx="737">
                  <c:v>42863.67708333333</c:v>
                </c:pt>
                <c:pt idx="738">
                  <c:v>42863.6875</c:v>
                </c:pt>
                <c:pt idx="739">
                  <c:v>42863.69791666665</c:v>
                </c:pt>
                <c:pt idx="740">
                  <c:v>42863.70833333334</c:v>
                </c:pt>
                <c:pt idx="741">
                  <c:v>42863.71875</c:v>
                </c:pt>
                <c:pt idx="742">
                  <c:v>42863.72916666664</c:v>
                </c:pt>
                <c:pt idx="743">
                  <c:v>42863.73958333333</c:v>
                </c:pt>
                <c:pt idx="744">
                  <c:v>42863.75</c:v>
                </c:pt>
                <c:pt idx="745">
                  <c:v>42863.76041666665</c:v>
                </c:pt>
                <c:pt idx="746">
                  <c:v>42863.77083333334</c:v>
                </c:pt>
                <c:pt idx="747">
                  <c:v>42863.78125</c:v>
                </c:pt>
                <c:pt idx="748">
                  <c:v>42863.79166666664</c:v>
                </c:pt>
                <c:pt idx="749">
                  <c:v>42863.80208333334</c:v>
                </c:pt>
                <c:pt idx="750">
                  <c:v>42863.8125</c:v>
                </c:pt>
                <c:pt idx="751">
                  <c:v>42863.82291666666</c:v>
                </c:pt>
                <c:pt idx="752">
                  <c:v>42863.83333333334</c:v>
                </c:pt>
                <c:pt idx="753">
                  <c:v>42863.84375</c:v>
                </c:pt>
                <c:pt idx="754">
                  <c:v>42863.85416666666</c:v>
                </c:pt>
                <c:pt idx="755">
                  <c:v>42863.86458333334</c:v>
                </c:pt>
                <c:pt idx="756">
                  <c:v>42863.875</c:v>
                </c:pt>
                <c:pt idx="757">
                  <c:v>42863.88541666666</c:v>
                </c:pt>
                <c:pt idx="758">
                  <c:v>42863.89583333334</c:v>
                </c:pt>
                <c:pt idx="759">
                  <c:v>42863.90625</c:v>
                </c:pt>
                <c:pt idx="760">
                  <c:v>42863.91666666666</c:v>
                </c:pt>
                <c:pt idx="761">
                  <c:v>42863.92708333333</c:v>
                </c:pt>
                <c:pt idx="762">
                  <c:v>42863.9375</c:v>
                </c:pt>
                <c:pt idx="763">
                  <c:v>42863.94791666666</c:v>
                </c:pt>
                <c:pt idx="764">
                  <c:v>42863.95833333333</c:v>
                </c:pt>
                <c:pt idx="765">
                  <c:v>42863.96875</c:v>
                </c:pt>
                <c:pt idx="766">
                  <c:v>42863.97916666665</c:v>
                </c:pt>
                <c:pt idx="767">
                  <c:v>42863.98958333334</c:v>
                </c:pt>
              </c:numCache>
            </c:numRef>
          </c:xVal>
          <c:yVal>
            <c:numRef>
              <c:f>hampshireData!$B$2:$B$769</c:f>
              <c:numCache>
                <c:formatCode>General</c:formatCode>
                <c:ptCount val="768"/>
                <c:pt idx="0">
                  <c:v>3.0</c:v>
                </c:pt>
                <c:pt idx="1">
                  <c:v>3.0</c:v>
                </c:pt>
                <c:pt idx="2">
                  <c:v>1.0</c:v>
                </c:pt>
                <c:pt idx="5">
                  <c:v>1.0</c:v>
                </c:pt>
                <c:pt idx="6">
                  <c:v>4.0</c:v>
                </c:pt>
                <c:pt idx="7">
                  <c:v>34.0</c:v>
                </c:pt>
                <c:pt idx="8">
                  <c:v>32.0</c:v>
                </c:pt>
                <c:pt idx="9">
                  <c:v>8.0</c:v>
                </c:pt>
                <c:pt idx="10">
                  <c:v>7.0</c:v>
                </c:pt>
                <c:pt idx="11">
                  <c:v>21.0</c:v>
                </c:pt>
                <c:pt idx="12">
                  <c:v>1.0</c:v>
                </c:pt>
                <c:pt idx="13">
                  <c:v>9.0</c:v>
                </c:pt>
                <c:pt idx="14">
                  <c:v>3.0</c:v>
                </c:pt>
                <c:pt idx="15">
                  <c:v>12.0</c:v>
                </c:pt>
                <c:pt idx="16">
                  <c:v>2.0</c:v>
                </c:pt>
                <c:pt idx="17">
                  <c:v>16.0</c:v>
                </c:pt>
                <c:pt idx="18">
                  <c:v>7.0</c:v>
                </c:pt>
                <c:pt idx="19">
                  <c:v>9.0</c:v>
                </c:pt>
                <c:pt idx="20">
                  <c:v>13.0</c:v>
                </c:pt>
                <c:pt idx="21">
                  <c:v>23.0</c:v>
                </c:pt>
                <c:pt idx="22">
                  <c:v>10.0</c:v>
                </c:pt>
                <c:pt idx="23">
                  <c:v>7.0</c:v>
                </c:pt>
                <c:pt idx="24">
                  <c:v>4.0</c:v>
                </c:pt>
                <c:pt idx="25">
                  <c:v>13.0</c:v>
                </c:pt>
                <c:pt idx="26">
                  <c:v>14.0</c:v>
                </c:pt>
                <c:pt idx="27">
                  <c:v>14.0</c:v>
                </c:pt>
                <c:pt idx="28">
                  <c:v>11.0</c:v>
                </c:pt>
                <c:pt idx="29">
                  <c:v>16.0</c:v>
                </c:pt>
                <c:pt idx="30">
                  <c:v>9.0</c:v>
                </c:pt>
                <c:pt idx="31">
                  <c:v>8.0</c:v>
                </c:pt>
                <c:pt idx="32">
                  <c:v>7.0</c:v>
                </c:pt>
                <c:pt idx="33">
                  <c:v>13.0</c:v>
                </c:pt>
                <c:pt idx="34">
                  <c:v>12.0</c:v>
                </c:pt>
                <c:pt idx="35">
                  <c:v>11.0</c:v>
                </c:pt>
                <c:pt idx="36">
                  <c:v>11.0</c:v>
                </c:pt>
                <c:pt idx="37">
                  <c:v>24.0</c:v>
                </c:pt>
                <c:pt idx="38">
                  <c:v>14.0</c:v>
                </c:pt>
                <c:pt idx="39">
                  <c:v>16.0</c:v>
                </c:pt>
                <c:pt idx="40">
                  <c:v>13.0</c:v>
                </c:pt>
                <c:pt idx="41">
                  <c:v>13.0</c:v>
                </c:pt>
                <c:pt idx="42">
                  <c:v>18.0</c:v>
                </c:pt>
                <c:pt idx="43">
                  <c:v>14.0</c:v>
                </c:pt>
                <c:pt idx="44">
                  <c:v>14.0</c:v>
                </c:pt>
                <c:pt idx="45">
                  <c:v>22.0</c:v>
                </c:pt>
                <c:pt idx="46">
                  <c:v>16.0</c:v>
                </c:pt>
                <c:pt idx="47">
                  <c:v>11.0</c:v>
                </c:pt>
                <c:pt idx="48">
                  <c:v>9.0</c:v>
                </c:pt>
                <c:pt idx="49">
                  <c:v>14.0</c:v>
                </c:pt>
                <c:pt idx="50">
                  <c:v>16.0</c:v>
                </c:pt>
                <c:pt idx="51">
                  <c:v>19.0</c:v>
                </c:pt>
                <c:pt idx="52">
                  <c:v>22.0</c:v>
                </c:pt>
                <c:pt idx="53">
                  <c:v>27.0</c:v>
                </c:pt>
                <c:pt idx="54">
                  <c:v>16.0</c:v>
                </c:pt>
                <c:pt idx="55">
                  <c:v>30.0</c:v>
                </c:pt>
                <c:pt idx="56">
                  <c:v>29.0</c:v>
                </c:pt>
                <c:pt idx="57">
                  <c:v>22.0</c:v>
                </c:pt>
                <c:pt idx="58">
                  <c:v>22.0</c:v>
                </c:pt>
                <c:pt idx="59">
                  <c:v>23.0</c:v>
                </c:pt>
                <c:pt idx="60">
                  <c:v>21.0</c:v>
                </c:pt>
                <c:pt idx="61">
                  <c:v>15.0</c:v>
                </c:pt>
                <c:pt idx="62">
                  <c:v>15.0</c:v>
                </c:pt>
                <c:pt idx="63">
                  <c:v>23.0</c:v>
                </c:pt>
                <c:pt idx="64">
                  <c:v>21.0</c:v>
                </c:pt>
                <c:pt idx="65">
                  <c:v>16.0</c:v>
                </c:pt>
                <c:pt idx="66">
                  <c:v>29.0</c:v>
                </c:pt>
                <c:pt idx="67">
                  <c:v>17.0</c:v>
                </c:pt>
                <c:pt idx="68">
                  <c:v>21.0</c:v>
                </c:pt>
                <c:pt idx="69">
                  <c:v>16.0</c:v>
                </c:pt>
                <c:pt idx="70">
                  <c:v>20.0</c:v>
                </c:pt>
                <c:pt idx="71">
                  <c:v>7.0</c:v>
                </c:pt>
                <c:pt idx="72">
                  <c:v>14.0</c:v>
                </c:pt>
                <c:pt idx="73">
                  <c:v>14.0</c:v>
                </c:pt>
                <c:pt idx="74">
                  <c:v>12.0</c:v>
                </c:pt>
                <c:pt idx="75">
                  <c:v>13.0</c:v>
                </c:pt>
                <c:pt idx="76">
                  <c:v>14.0</c:v>
                </c:pt>
                <c:pt idx="77">
                  <c:v>17.0</c:v>
                </c:pt>
                <c:pt idx="78">
                  <c:v>12.0</c:v>
                </c:pt>
                <c:pt idx="79">
                  <c:v>2.0</c:v>
                </c:pt>
                <c:pt idx="80">
                  <c:v>5.0</c:v>
                </c:pt>
                <c:pt idx="81">
                  <c:v>3.0</c:v>
                </c:pt>
                <c:pt idx="82">
                  <c:v>5.0</c:v>
                </c:pt>
                <c:pt idx="83">
                  <c:v>1.0</c:v>
                </c:pt>
                <c:pt idx="84">
                  <c:v>1.0</c:v>
                </c:pt>
                <c:pt idx="85">
                  <c:v>1.0</c:v>
                </c:pt>
                <c:pt idx="86">
                  <c:v>3.0</c:v>
                </c:pt>
                <c:pt idx="87">
                  <c:v>2.0</c:v>
                </c:pt>
                <c:pt idx="88">
                  <c:v>4.0</c:v>
                </c:pt>
                <c:pt idx="89">
                  <c:v>8.0</c:v>
                </c:pt>
                <c:pt idx="90">
                  <c:v>6.0</c:v>
                </c:pt>
                <c:pt idx="91">
                  <c:v>21.0</c:v>
                </c:pt>
                <c:pt idx="92">
                  <c:v>2.0</c:v>
                </c:pt>
                <c:pt idx="93">
                  <c:v>18.0</c:v>
                </c:pt>
                <c:pt idx="94">
                  <c:v>6.0</c:v>
                </c:pt>
                <c:pt idx="95">
                  <c:v>5.0</c:v>
                </c:pt>
                <c:pt idx="96">
                  <c:v>0.0</c:v>
                </c:pt>
                <c:pt idx="97">
                  <c:v>1.0</c:v>
                </c:pt>
                <c:pt idx="98">
                  <c:v>3.0</c:v>
                </c:pt>
                <c:pt idx="101">
                  <c:v>2.0</c:v>
                </c:pt>
                <c:pt idx="102">
                  <c:v>1.0</c:v>
                </c:pt>
                <c:pt idx="103">
                  <c:v>0.0</c:v>
                </c:pt>
                <c:pt idx="104">
                  <c:v>1.0</c:v>
                </c:pt>
                <c:pt idx="105">
                  <c:v>0.0</c:v>
                </c:pt>
                <c:pt idx="106">
                  <c:v>0.0</c:v>
                </c:pt>
                <c:pt idx="107">
                  <c:v>3.0</c:v>
                </c:pt>
                <c:pt idx="108">
                  <c:v>0.0</c:v>
                </c:pt>
                <c:pt idx="109">
                  <c:v>1.0</c:v>
                </c:pt>
                <c:pt idx="110">
                  <c:v>4.0</c:v>
                </c:pt>
                <c:pt idx="111">
                  <c:v>12.0</c:v>
                </c:pt>
                <c:pt idx="112">
                  <c:v>15.0</c:v>
                </c:pt>
                <c:pt idx="113">
                  <c:v>17.0</c:v>
                </c:pt>
                <c:pt idx="114">
                  <c:v>15.0</c:v>
                </c:pt>
                <c:pt idx="115">
                  <c:v>4.0</c:v>
                </c:pt>
                <c:pt idx="116">
                  <c:v>10.0</c:v>
                </c:pt>
                <c:pt idx="117">
                  <c:v>74.0</c:v>
                </c:pt>
                <c:pt idx="118">
                  <c:v>60.0</c:v>
                </c:pt>
                <c:pt idx="119">
                  <c:v>41.0</c:v>
                </c:pt>
                <c:pt idx="120">
                  <c:v>120.0</c:v>
                </c:pt>
                <c:pt idx="121">
                  <c:v>60.0</c:v>
                </c:pt>
                <c:pt idx="122">
                  <c:v>54.0</c:v>
                </c:pt>
                <c:pt idx="123">
                  <c:v>98.0</c:v>
                </c:pt>
                <c:pt idx="124">
                  <c:v>56.0</c:v>
                </c:pt>
                <c:pt idx="125">
                  <c:v>49.0</c:v>
                </c:pt>
                <c:pt idx="126">
                  <c:v>57.0</c:v>
                </c:pt>
                <c:pt idx="127">
                  <c:v>68.0</c:v>
                </c:pt>
                <c:pt idx="128">
                  <c:v>60.0</c:v>
                </c:pt>
                <c:pt idx="129">
                  <c:v>43.0</c:v>
                </c:pt>
                <c:pt idx="130">
                  <c:v>33.0</c:v>
                </c:pt>
                <c:pt idx="131">
                  <c:v>37.0</c:v>
                </c:pt>
                <c:pt idx="132">
                  <c:v>29.0</c:v>
                </c:pt>
                <c:pt idx="133">
                  <c:v>23.0</c:v>
                </c:pt>
                <c:pt idx="134">
                  <c:v>22.0</c:v>
                </c:pt>
                <c:pt idx="135">
                  <c:v>26.0</c:v>
                </c:pt>
                <c:pt idx="136">
                  <c:v>25.0</c:v>
                </c:pt>
                <c:pt idx="137">
                  <c:v>21.0</c:v>
                </c:pt>
                <c:pt idx="138">
                  <c:v>25.0</c:v>
                </c:pt>
                <c:pt idx="139">
                  <c:v>32.0</c:v>
                </c:pt>
                <c:pt idx="140">
                  <c:v>40.0</c:v>
                </c:pt>
                <c:pt idx="141">
                  <c:v>29.0</c:v>
                </c:pt>
                <c:pt idx="142">
                  <c:v>18.0</c:v>
                </c:pt>
                <c:pt idx="143">
                  <c:v>24.0</c:v>
                </c:pt>
                <c:pt idx="144">
                  <c:v>30.0</c:v>
                </c:pt>
                <c:pt idx="145">
                  <c:v>33.0</c:v>
                </c:pt>
                <c:pt idx="146">
                  <c:v>38.0</c:v>
                </c:pt>
                <c:pt idx="147">
                  <c:v>43.0</c:v>
                </c:pt>
                <c:pt idx="148">
                  <c:v>44.0</c:v>
                </c:pt>
                <c:pt idx="149">
                  <c:v>51.0</c:v>
                </c:pt>
                <c:pt idx="150">
                  <c:v>40.0</c:v>
                </c:pt>
                <c:pt idx="151">
                  <c:v>38.0</c:v>
                </c:pt>
                <c:pt idx="152">
                  <c:v>36.0</c:v>
                </c:pt>
                <c:pt idx="153">
                  <c:v>26.0</c:v>
                </c:pt>
                <c:pt idx="154">
                  <c:v>45.0</c:v>
                </c:pt>
                <c:pt idx="155">
                  <c:v>67.0</c:v>
                </c:pt>
                <c:pt idx="156">
                  <c:v>64.0</c:v>
                </c:pt>
                <c:pt idx="157">
                  <c:v>52.0</c:v>
                </c:pt>
                <c:pt idx="158">
                  <c:v>40.0</c:v>
                </c:pt>
                <c:pt idx="159">
                  <c:v>28.0</c:v>
                </c:pt>
                <c:pt idx="160">
                  <c:v>53.0</c:v>
                </c:pt>
                <c:pt idx="161">
                  <c:v>60.0</c:v>
                </c:pt>
                <c:pt idx="162">
                  <c:v>78.0</c:v>
                </c:pt>
                <c:pt idx="163">
                  <c:v>33.0</c:v>
                </c:pt>
                <c:pt idx="164">
                  <c:v>22.0</c:v>
                </c:pt>
                <c:pt idx="165">
                  <c:v>48.0</c:v>
                </c:pt>
                <c:pt idx="166">
                  <c:v>37.0</c:v>
                </c:pt>
                <c:pt idx="167">
                  <c:v>28.0</c:v>
                </c:pt>
                <c:pt idx="168">
                  <c:v>29.0</c:v>
                </c:pt>
                <c:pt idx="169">
                  <c:v>31.0</c:v>
                </c:pt>
                <c:pt idx="170">
                  <c:v>32.0</c:v>
                </c:pt>
                <c:pt idx="171">
                  <c:v>19.0</c:v>
                </c:pt>
                <c:pt idx="172">
                  <c:v>20.0</c:v>
                </c:pt>
                <c:pt idx="173">
                  <c:v>21.0</c:v>
                </c:pt>
                <c:pt idx="174">
                  <c:v>38.0</c:v>
                </c:pt>
                <c:pt idx="175">
                  <c:v>14.0</c:v>
                </c:pt>
                <c:pt idx="176">
                  <c:v>2.0</c:v>
                </c:pt>
                <c:pt idx="177">
                  <c:v>4.0</c:v>
                </c:pt>
                <c:pt idx="178">
                  <c:v>1.0</c:v>
                </c:pt>
                <c:pt idx="179">
                  <c:v>0.0</c:v>
                </c:pt>
                <c:pt idx="180">
                  <c:v>4.0</c:v>
                </c:pt>
                <c:pt idx="181">
                  <c:v>16.0</c:v>
                </c:pt>
                <c:pt idx="182">
                  <c:v>9.0</c:v>
                </c:pt>
                <c:pt idx="183">
                  <c:v>6.0</c:v>
                </c:pt>
                <c:pt idx="184">
                  <c:v>7.0</c:v>
                </c:pt>
                <c:pt idx="185">
                  <c:v>24.0</c:v>
                </c:pt>
                <c:pt idx="186">
                  <c:v>15.0</c:v>
                </c:pt>
                <c:pt idx="187">
                  <c:v>9.0</c:v>
                </c:pt>
                <c:pt idx="188">
                  <c:v>4.0</c:v>
                </c:pt>
                <c:pt idx="189">
                  <c:v>2.0</c:v>
                </c:pt>
                <c:pt idx="190">
                  <c:v>4.0</c:v>
                </c:pt>
                <c:pt idx="191">
                  <c:v>2.0</c:v>
                </c:pt>
                <c:pt idx="192">
                  <c:v>2.0</c:v>
                </c:pt>
                <c:pt idx="193">
                  <c:v>1.0</c:v>
                </c:pt>
                <c:pt idx="194">
                  <c:v>0.0</c:v>
                </c:pt>
                <c:pt idx="196">
                  <c:v>0.0</c:v>
                </c:pt>
                <c:pt idx="197">
                  <c:v>0.0</c:v>
                </c:pt>
                <c:pt idx="198">
                  <c:v>0.0</c:v>
                </c:pt>
                <c:pt idx="199">
                  <c:v>2.0</c:v>
                </c:pt>
                <c:pt idx="200">
                  <c:v>0.0</c:v>
                </c:pt>
                <c:pt idx="201">
                  <c:v>2.0</c:v>
                </c:pt>
                <c:pt idx="202">
                  <c:v>0.0</c:v>
                </c:pt>
                <c:pt idx="203">
                  <c:v>0.0</c:v>
                </c:pt>
                <c:pt idx="204">
                  <c:v>0.0</c:v>
                </c:pt>
                <c:pt idx="205">
                  <c:v>-1.0</c:v>
                </c:pt>
                <c:pt idx="206">
                  <c:v>0.0</c:v>
                </c:pt>
                <c:pt idx="207">
                  <c:v>0.0</c:v>
                </c:pt>
                <c:pt idx="208">
                  <c:v>1.0</c:v>
                </c:pt>
                <c:pt idx="209">
                  <c:v>1.0</c:v>
                </c:pt>
                <c:pt idx="210">
                  <c:v>1.0</c:v>
                </c:pt>
                <c:pt idx="211">
                  <c:v>2.0</c:v>
                </c:pt>
                <c:pt idx="212">
                  <c:v>5.0</c:v>
                </c:pt>
                <c:pt idx="213">
                  <c:v>2.0</c:v>
                </c:pt>
                <c:pt idx="214">
                  <c:v>12.0</c:v>
                </c:pt>
                <c:pt idx="215">
                  <c:v>37.0</c:v>
                </c:pt>
                <c:pt idx="216">
                  <c:v>27.0</c:v>
                </c:pt>
                <c:pt idx="217">
                  <c:v>10.0</c:v>
                </c:pt>
                <c:pt idx="218">
                  <c:v>21.0</c:v>
                </c:pt>
                <c:pt idx="219">
                  <c:v>19.0</c:v>
                </c:pt>
                <c:pt idx="220">
                  <c:v>7.0</c:v>
                </c:pt>
                <c:pt idx="221">
                  <c:v>18.0</c:v>
                </c:pt>
                <c:pt idx="222">
                  <c:v>22.0</c:v>
                </c:pt>
                <c:pt idx="223">
                  <c:v>24.0</c:v>
                </c:pt>
                <c:pt idx="224">
                  <c:v>19.0</c:v>
                </c:pt>
                <c:pt idx="225">
                  <c:v>24.0</c:v>
                </c:pt>
                <c:pt idx="226">
                  <c:v>27.0</c:v>
                </c:pt>
                <c:pt idx="227">
                  <c:v>25.0</c:v>
                </c:pt>
                <c:pt idx="228">
                  <c:v>29.0</c:v>
                </c:pt>
                <c:pt idx="232">
                  <c:v>18.0</c:v>
                </c:pt>
                <c:pt idx="233">
                  <c:v>22.0</c:v>
                </c:pt>
                <c:pt idx="234">
                  <c:v>43.0</c:v>
                </c:pt>
                <c:pt idx="235">
                  <c:v>40.0</c:v>
                </c:pt>
                <c:pt idx="236">
                  <c:v>29.0</c:v>
                </c:pt>
                <c:pt idx="237">
                  <c:v>43.0</c:v>
                </c:pt>
                <c:pt idx="238">
                  <c:v>37.0</c:v>
                </c:pt>
                <c:pt idx="239">
                  <c:v>19.0</c:v>
                </c:pt>
                <c:pt idx="240">
                  <c:v>42.0</c:v>
                </c:pt>
                <c:pt idx="241">
                  <c:v>27.0</c:v>
                </c:pt>
                <c:pt idx="242">
                  <c:v>39.0</c:v>
                </c:pt>
                <c:pt idx="243">
                  <c:v>19.0</c:v>
                </c:pt>
                <c:pt idx="244">
                  <c:v>24.0</c:v>
                </c:pt>
                <c:pt idx="245">
                  <c:v>27.0</c:v>
                </c:pt>
                <c:pt idx="246">
                  <c:v>36.0</c:v>
                </c:pt>
                <c:pt idx="247">
                  <c:v>37.0</c:v>
                </c:pt>
                <c:pt idx="248">
                  <c:v>25.0</c:v>
                </c:pt>
                <c:pt idx="249">
                  <c:v>51.0</c:v>
                </c:pt>
                <c:pt idx="250">
                  <c:v>38.0</c:v>
                </c:pt>
                <c:pt idx="251">
                  <c:v>43.0</c:v>
                </c:pt>
                <c:pt idx="252">
                  <c:v>46.0</c:v>
                </c:pt>
                <c:pt idx="253">
                  <c:v>45.0</c:v>
                </c:pt>
                <c:pt idx="254">
                  <c:v>39.0</c:v>
                </c:pt>
                <c:pt idx="255">
                  <c:v>22.0</c:v>
                </c:pt>
                <c:pt idx="256">
                  <c:v>30.0</c:v>
                </c:pt>
                <c:pt idx="257">
                  <c:v>32.0</c:v>
                </c:pt>
                <c:pt idx="258">
                  <c:v>15.0</c:v>
                </c:pt>
                <c:pt idx="259">
                  <c:v>31.0</c:v>
                </c:pt>
                <c:pt idx="260">
                  <c:v>27.0</c:v>
                </c:pt>
                <c:pt idx="261">
                  <c:v>26.0</c:v>
                </c:pt>
                <c:pt idx="262">
                  <c:v>38.0</c:v>
                </c:pt>
                <c:pt idx="263">
                  <c:v>23.0</c:v>
                </c:pt>
                <c:pt idx="264">
                  <c:v>26.0</c:v>
                </c:pt>
                <c:pt idx="265">
                  <c:v>21.0</c:v>
                </c:pt>
                <c:pt idx="266">
                  <c:v>16.0</c:v>
                </c:pt>
                <c:pt idx="267">
                  <c:v>24.0</c:v>
                </c:pt>
                <c:pt idx="268">
                  <c:v>17.0</c:v>
                </c:pt>
                <c:pt idx="269">
                  <c:v>22.0</c:v>
                </c:pt>
                <c:pt idx="270">
                  <c:v>28.0</c:v>
                </c:pt>
                <c:pt idx="271">
                  <c:v>16.0</c:v>
                </c:pt>
                <c:pt idx="272">
                  <c:v>20.0</c:v>
                </c:pt>
                <c:pt idx="273">
                  <c:v>20.0</c:v>
                </c:pt>
                <c:pt idx="274">
                  <c:v>18.0</c:v>
                </c:pt>
                <c:pt idx="275">
                  <c:v>13.0</c:v>
                </c:pt>
                <c:pt idx="276">
                  <c:v>14.0</c:v>
                </c:pt>
                <c:pt idx="277">
                  <c:v>13.0</c:v>
                </c:pt>
                <c:pt idx="278">
                  <c:v>9.0</c:v>
                </c:pt>
                <c:pt idx="279">
                  <c:v>6.0</c:v>
                </c:pt>
                <c:pt idx="280">
                  <c:v>7.0</c:v>
                </c:pt>
                <c:pt idx="281">
                  <c:v>5.0</c:v>
                </c:pt>
                <c:pt idx="282">
                  <c:v>8.0</c:v>
                </c:pt>
                <c:pt idx="283">
                  <c:v>11.0</c:v>
                </c:pt>
                <c:pt idx="284">
                  <c:v>8.0</c:v>
                </c:pt>
                <c:pt idx="285">
                  <c:v>12.0</c:v>
                </c:pt>
                <c:pt idx="286">
                  <c:v>12.0</c:v>
                </c:pt>
                <c:pt idx="287">
                  <c:v>6.0</c:v>
                </c:pt>
                <c:pt idx="288">
                  <c:v>4.0</c:v>
                </c:pt>
                <c:pt idx="289">
                  <c:v>5.0</c:v>
                </c:pt>
                <c:pt idx="290">
                  <c:v>4.0</c:v>
                </c:pt>
                <c:pt idx="293">
                  <c:v>2.0</c:v>
                </c:pt>
                <c:pt idx="294">
                  <c:v>1.0</c:v>
                </c:pt>
                <c:pt idx="295">
                  <c:v>4.0</c:v>
                </c:pt>
                <c:pt idx="296">
                  <c:v>1.0</c:v>
                </c:pt>
                <c:pt idx="297">
                  <c:v>4.0</c:v>
                </c:pt>
                <c:pt idx="298">
                  <c:v>3.0</c:v>
                </c:pt>
                <c:pt idx="299">
                  <c:v>2.0</c:v>
                </c:pt>
                <c:pt idx="300">
                  <c:v>5.0</c:v>
                </c:pt>
                <c:pt idx="301">
                  <c:v>6.0</c:v>
                </c:pt>
                <c:pt idx="302">
                  <c:v>4.0</c:v>
                </c:pt>
                <c:pt idx="303">
                  <c:v>11.0</c:v>
                </c:pt>
                <c:pt idx="304">
                  <c:v>7.0</c:v>
                </c:pt>
                <c:pt idx="305">
                  <c:v>17.0</c:v>
                </c:pt>
                <c:pt idx="306">
                  <c:v>13.0</c:v>
                </c:pt>
                <c:pt idx="307">
                  <c:v>23.0</c:v>
                </c:pt>
                <c:pt idx="308">
                  <c:v>80.0</c:v>
                </c:pt>
                <c:pt idx="309">
                  <c:v>43.0</c:v>
                </c:pt>
                <c:pt idx="310">
                  <c:v>49.0</c:v>
                </c:pt>
                <c:pt idx="311">
                  <c:v>29.0</c:v>
                </c:pt>
                <c:pt idx="312">
                  <c:v>58.0</c:v>
                </c:pt>
                <c:pt idx="313">
                  <c:v>89.0</c:v>
                </c:pt>
                <c:pt idx="314">
                  <c:v>60.0</c:v>
                </c:pt>
                <c:pt idx="315">
                  <c:v>47.0</c:v>
                </c:pt>
                <c:pt idx="316">
                  <c:v>70.0</c:v>
                </c:pt>
                <c:pt idx="317">
                  <c:v>56.0</c:v>
                </c:pt>
                <c:pt idx="318">
                  <c:v>56.0</c:v>
                </c:pt>
                <c:pt idx="319">
                  <c:v>31.0</c:v>
                </c:pt>
                <c:pt idx="320">
                  <c:v>44.0</c:v>
                </c:pt>
                <c:pt idx="321">
                  <c:v>49.0</c:v>
                </c:pt>
                <c:pt idx="322">
                  <c:v>41.0</c:v>
                </c:pt>
                <c:pt idx="323">
                  <c:v>52.0</c:v>
                </c:pt>
                <c:pt idx="324">
                  <c:v>40.0</c:v>
                </c:pt>
                <c:pt idx="325">
                  <c:v>37.0</c:v>
                </c:pt>
                <c:pt idx="326">
                  <c:v>43.0</c:v>
                </c:pt>
                <c:pt idx="327">
                  <c:v>40.0</c:v>
                </c:pt>
                <c:pt idx="328">
                  <c:v>43.0</c:v>
                </c:pt>
                <c:pt idx="329">
                  <c:v>39.0</c:v>
                </c:pt>
                <c:pt idx="330">
                  <c:v>31.0</c:v>
                </c:pt>
                <c:pt idx="331">
                  <c:v>30.0</c:v>
                </c:pt>
                <c:pt idx="332">
                  <c:v>35.0</c:v>
                </c:pt>
                <c:pt idx="333">
                  <c:v>31.0</c:v>
                </c:pt>
                <c:pt idx="334">
                  <c:v>29.0</c:v>
                </c:pt>
                <c:pt idx="335">
                  <c:v>27.0</c:v>
                </c:pt>
                <c:pt idx="336">
                  <c:v>31.0</c:v>
                </c:pt>
                <c:pt idx="337">
                  <c:v>22.0</c:v>
                </c:pt>
                <c:pt idx="338">
                  <c:v>24.0</c:v>
                </c:pt>
                <c:pt idx="339">
                  <c:v>32.0</c:v>
                </c:pt>
                <c:pt idx="340">
                  <c:v>22.0</c:v>
                </c:pt>
                <c:pt idx="341">
                  <c:v>68.0</c:v>
                </c:pt>
                <c:pt idx="342">
                  <c:v>40.0</c:v>
                </c:pt>
                <c:pt idx="343">
                  <c:v>32.0</c:v>
                </c:pt>
                <c:pt idx="344">
                  <c:v>30.0</c:v>
                </c:pt>
                <c:pt idx="345">
                  <c:v>46.0</c:v>
                </c:pt>
                <c:pt idx="346">
                  <c:v>42.0</c:v>
                </c:pt>
                <c:pt idx="347">
                  <c:v>42.0</c:v>
                </c:pt>
                <c:pt idx="348">
                  <c:v>29.0</c:v>
                </c:pt>
                <c:pt idx="349">
                  <c:v>25.0</c:v>
                </c:pt>
                <c:pt idx="350">
                  <c:v>29.0</c:v>
                </c:pt>
                <c:pt idx="351">
                  <c:v>31.0</c:v>
                </c:pt>
                <c:pt idx="352">
                  <c:v>36.0</c:v>
                </c:pt>
                <c:pt idx="353">
                  <c:v>20.0</c:v>
                </c:pt>
                <c:pt idx="354">
                  <c:v>18.0</c:v>
                </c:pt>
                <c:pt idx="355">
                  <c:v>28.0</c:v>
                </c:pt>
                <c:pt idx="356">
                  <c:v>24.0</c:v>
                </c:pt>
                <c:pt idx="357">
                  <c:v>43.0</c:v>
                </c:pt>
                <c:pt idx="358">
                  <c:v>21.0</c:v>
                </c:pt>
                <c:pt idx="359">
                  <c:v>25.0</c:v>
                </c:pt>
                <c:pt idx="360">
                  <c:v>22.0</c:v>
                </c:pt>
                <c:pt idx="361">
                  <c:v>22.0</c:v>
                </c:pt>
                <c:pt idx="362">
                  <c:v>17.0</c:v>
                </c:pt>
                <c:pt idx="363">
                  <c:v>13.0</c:v>
                </c:pt>
                <c:pt idx="364">
                  <c:v>12.0</c:v>
                </c:pt>
                <c:pt idx="365">
                  <c:v>25.0</c:v>
                </c:pt>
                <c:pt idx="366">
                  <c:v>18.0</c:v>
                </c:pt>
                <c:pt idx="367">
                  <c:v>17.0</c:v>
                </c:pt>
                <c:pt idx="368">
                  <c:v>8.0</c:v>
                </c:pt>
                <c:pt idx="369">
                  <c:v>11.0</c:v>
                </c:pt>
                <c:pt idx="370">
                  <c:v>14.0</c:v>
                </c:pt>
                <c:pt idx="371">
                  <c:v>8.0</c:v>
                </c:pt>
                <c:pt idx="372">
                  <c:v>13.0</c:v>
                </c:pt>
                <c:pt idx="373">
                  <c:v>7.0</c:v>
                </c:pt>
                <c:pt idx="374">
                  <c:v>4.0</c:v>
                </c:pt>
                <c:pt idx="375">
                  <c:v>4.0</c:v>
                </c:pt>
                <c:pt idx="376">
                  <c:v>5.0</c:v>
                </c:pt>
                <c:pt idx="377">
                  <c:v>11.0</c:v>
                </c:pt>
                <c:pt idx="378">
                  <c:v>9.0</c:v>
                </c:pt>
                <c:pt idx="379">
                  <c:v>12.0</c:v>
                </c:pt>
                <c:pt idx="380">
                  <c:v>4.0</c:v>
                </c:pt>
                <c:pt idx="381">
                  <c:v>60.0</c:v>
                </c:pt>
                <c:pt idx="382">
                  <c:v>13.0</c:v>
                </c:pt>
                <c:pt idx="383">
                  <c:v>5.0</c:v>
                </c:pt>
                <c:pt idx="384">
                  <c:v>5.0</c:v>
                </c:pt>
                <c:pt idx="385">
                  <c:v>6.0</c:v>
                </c:pt>
                <c:pt idx="386">
                  <c:v>2.0</c:v>
                </c:pt>
                <c:pt idx="389">
                  <c:v>3.0</c:v>
                </c:pt>
                <c:pt idx="390">
                  <c:v>2.0</c:v>
                </c:pt>
                <c:pt idx="391">
                  <c:v>2.0</c:v>
                </c:pt>
                <c:pt idx="392">
                  <c:v>1.0</c:v>
                </c:pt>
                <c:pt idx="393">
                  <c:v>1.0</c:v>
                </c:pt>
                <c:pt idx="394">
                  <c:v>2.0</c:v>
                </c:pt>
                <c:pt idx="395">
                  <c:v>7.0</c:v>
                </c:pt>
                <c:pt idx="396">
                  <c:v>5.0</c:v>
                </c:pt>
                <c:pt idx="397">
                  <c:v>6.0</c:v>
                </c:pt>
                <c:pt idx="398">
                  <c:v>4.0</c:v>
                </c:pt>
                <c:pt idx="399">
                  <c:v>9.0</c:v>
                </c:pt>
                <c:pt idx="400">
                  <c:v>11.0</c:v>
                </c:pt>
                <c:pt idx="401">
                  <c:v>35.0</c:v>
                </c:pt>
                <c:pt idx="402">
                  <c:v>17.0</c:v>
                </c:pt>
                <c:pt idx="403">
                  <c:v>11.0</c:v>
                </c:pt>
                <c:pt idx="404">
                  <c:v>26.0</c:v>
                </c:pt>
                <c:pt idx="405">
                  <c:v>37.0</c:v>
                </c:pt>
                <c:pt idx="406">
                  <c:v>48.0</c:v>
                </c:pt>
                <c:pt idx="407">
                  <c:v>49.0</c:v>
                </c:pt>
                <c:pt idx="408">
                  <c:v>52.0</c:v>
                </c:pt>
                <c:pt idx="409">
                  <c:v>93.0</c:v>
                </c:pt>
                <c:pt idx="410">
                  <c:v>71.0</c:v>
                </c:pt>
                <c:pt idx="411">
                  <c:v>54.0</c:v>
                </c:pt>
                <c:pt idx="412">
                  <c:v>57.0</c:v>
                </c:pt>
                <c:pt idx="413">
                  <c:v>106.0</c:v>
                </c:pt>
                <c:pt idx="414">
                  <c:v>35.0</c:v>
                </c:pt>
                <c:pt idx="415">
                  <c:v>33.0</c:v>
                </c:pt>
                <c:pt idx="416">
                  <c:v>39.0</c:v>
                </c:pt>
                <c:pt idx="417">
                  <c:v>49.0</c:v>
                </c:pt>
                <c:pt idx="418">
                  <c:v>31.0</c:v>
                </c:pt>
                <c:pt idx="419">
                  <c:v>36.0</c:v>
                </c:pt>
                <c:pt idx="420">
                  <c:v>20.0</c:v>
                </c:pt>
                <c:pt idx="421">
                  <c:v>15.0</c:v>
                </c:pt>
                <c:pt idx="422">
                  <c:v>21.0</c:v>
                </c:pt>
                <c:pt idx="423">
                  <c:v>21.0</c:v>
                </c:pt>
                <c:pt idx="424">
                  <c:v>8.0</c:v>
                </c:pt>
                <c:pt idx="425">
                  <c:v>13.0</c:v>
                </c:pt>
                <c:pt idx="426">
                  <c:v>16.0</c:v>
                </c:pt>
                <c:pt idx="427">
                  <c:v>17.0</c:v>
                </c:pt>
                <c:pt idx="428">
                  <c:v>12.0</c:v>
                </c:pt>
                <c:pt idx="429">
                  <c:v>18.0</c:v>
                </c:pt>
                <c:pt idx="430">
                  <c:v>9.0</c:v>
                </c:pt>
                <c:pt idx="431">
                  <c:v>18.0</c:v>
                </c:pt>
                <c:pt idx="432">
                  <c:v>21.0</c:v>
                </c:pt>
                <c:pt idx="433">
                  <c:v>17.0</c:v>
                </c:pt>
                <c:pt idx="434">
                  <c:v>13.0</c:v>
                </c:pt>
                <c:pt idx="435">
                  <c:v>18.0</c:v>
                </c:pt>
                <c:pt idx="436">
                  <c:v>14.0</c:v>
                </c:pt>
                <c:pt idx="437">
                  <c:v>39.0</c:v>
                </c:pt>
                <c:pt idx="438">
                  <c:v>16.0</c:v>
                </c:pt>
                <c:pt idx="439">
                  <c:v>13.0</c:v>
                </c:pt>
                <c:pt idx="440">
                  <c:v>12.0</c:v>
                </c:pt>
                <c:pt idx="441">
                  <c:v>13.0</c:v>
                </c:pt>
                <c:pt idx="442">
                  <c:v>15.0</c:v>
                </c:pt>
                <c:pt idx="443">
                  <c:v>18.0</c:v>
                </c:pt>
                <c:pt idx="444">
                  <c:v>12.0</c:v>
                </c:pt>
                <c:pt idx="445">
                  <c:v>25.0</c:v>
                </c:pt>
                <c:pt idx="446">
                  <c:v>16.0</c:v>
                </c:pt>
                <c:pt idx="447">
                  <c:v>14.0</c:v>
                </c:pt>
                <c:pt idx="448">
                  <c:v>10.0</c:v>
                </c:pt>
                <c:pt idx="449">
                  <c:v>13.0</c:v>
                </c:pt>
                <c:pt idx="450">
                  <c:v>8.0</c:v>
                </c:pt>
                <c:pt idx="451">
                  <c:v>8.0</c:v>
                </c:pt>
                <c:pt idx="452">
                  <c:v>8.0</c:v>
                </c:pt>
                <c:pt idx="453">
                  <c:v>7.0</c:v>
                </c:pt>
                <c:pt idx="454">
                  <c:v>9.0</c:v>
                </c:pt>
                <c:pt idx="455">
                  <c:v>10.0</c:v>
                </c:pt>
                <c:pt idx="456">
                  <c:v>4.0</c:v>
                </c:pt>
                <c:pt idx="457">
                  <c:v>15.0</c:v>
                </c:pt>
                <c:pt idx="458">
                  <c:v>9.0</c:v>
                </c:pt>
                <c:pt idx="459">
                  <c:v>5.0</c:v>
                </c:pt>
                <c:pt idx="460">
                  <c:v>15.0</c:v>
                </c:pt>
                <c:pt idx="461">
                  <c:v>11.0</c:v>
                </c:pt>
                <c:pt idx="462">
                  <c:v>8.0</c:v>
                </c:pt>
                <c:pt idx="463">
                  <c:v>9.0</c:v>
                </c:pt>
                <c:pt idx="464">
                  <c:v>7.0</c:v>
                </c:pt>
                <c:pt idx="465">
                  <c:v>5.0</c:v>
                </c:pt>
                <c:pt idx="466">
                  <c:v>11.0</c:v>
                </c:pt>
                <c:pt idx="467">
                  <c:v>8.0</c:v>
                </c:pt>
                <c:pt idx="468">
                  <c:v>8.0</c:v>
                </c:pt>
                <c:pt idx="469">
                  <c:v>5.0</c:v>
                </c:pt>
                <c:pt idx="470">
                  <c:v>4.0</c:v>
                </c:pt>
                <c:pt idx="471">
                  <c:v>8.0</c:v>
                </c:pt>
                <c:pt idx="472">
                  <c:v>12.0</c:v>
                </c:pt>
                <c:pt idx="473">
                  <c:v>12.0</c:v>
                </c:pt>
                <c:pt idx="474">
                  <c:v>32.0</c:v>
                </c:pt>
                <c:pt idx="475">
                  <c:v>13.0</c:v>
                </c:pt>
                <c:pt idx="476">
                  <c:v>7.0</c:v>
                </c:pt>
                <c:pt idx="477">
                  <c:v>18.0</c:v>
                </c:pt>
                <c:pt idx="478">
                  <c:v>21.0</c:v>
                </c:pt>
                <c:pt idx="479">
                  <c:v>6.0</c:v>
                </c:pt>
                <c:pt idx="480">
                  <c:v>4.0</c:v>
                </c:pt>
                <c:pt idx="481">
                  <c:v>4.0</c:v>
                </c:pt>
                <c:pt idx="482">
                  <c:v>3.0</c:v>
                </c:pt>
                <c:pt idx="485">
                  <c:v>5.0</c:v>
                </c:pt>
                <c:pt idx="486">
                  <c:v>2.0</c:v>
                </c:pt>
                <c:pt idx="487">
                  <c:v>3.0</c:v>
                </c:pt>
                <c:pt idx="488">
                  <c:v>4.0</c:v>
                </c:pt>
                <c:pt idx="489">
                  <c:v>2.0</c:v>
                </c:pt>
                <c:pt idx="490">
                  <c:v>4.0</c:v>
                </c:pt>
                <c:pt idx="491">
                  <c:v>3.0</c:v>
                </c:pt>
                <c:pt idx="492">
                  <c:v>3.0</c:v>
                </c:pt>
                <c:pt idx="493">
                  <c:v>11.0</c:v>
                </c:pt>
                <c:pt idx="494">
                  <c:v>3.0</c:v>
                </c:pt>
                <c:pt idx="495">
                  <c:v>16.0</c:v>
                </c:pt>
                <c:pt idx="496">
                  <c:v>14.0</c:v>
                </c:pt>
                <c:pt idx="497">
                  <c:v>5.0</c:v>
                </c:pt>
                <c:pt idx="498">
                  <c:v>4.0</c:v>
                </c:pt>
                <c:pt idx="499">
                  <c:v>33.0</c:v>
                </c:pt>
                <c:pt idx="500">
                  <c:v>25.0</c:v>
                </c:pt>
                <c:pt idx="501">
                  <c:v>21.0</c:v>
                </c:pt>
                <c:pt idx="502">
                  <c:v>7.0</c:v>
                </c:pt>
                <c:pt idx="503">
                  <c:v>9.0</c:v>
                </c:pt>
                <c:pt idx="504">
                  <c:v>18.0</c:v>
                </c:pt>
                <c:pt idx="505">
                  <c:v>30.0</c:v>
                </c:pt>
                <c:pt idx="506">
                  <c:v>23.0</c:v>
                </c:pt>
                <c:pt idx="507">
                  <c:v>17.0</c:v>
                </c:pt>
                <c:pt idx="508">
                  <c:v>14.0</c:v>
                </c:pt>
                <c:pt idx="509">
                  <c:v>16.0</c:v>
                </c:pt>
                <c:pt idx="510">
                  <c:v>12.0</c:v>
                </c:pt>
                <c:pt idx="511">
                  <c:v>17.0</c:v>
                </c:pt>
                <c:pt idx="512">
                  <c:v>19.0</c:v>
                </c:pt>
                <c:pt idx="513">
                  <c:v>20.0</c:v>
                </c:pt>
                <c:pt idx="514">
                  <c:v>16.0</c:v>
                </c:pt>
                <c:pt idx="515">
                  <c:v>27.0</c:v>
                </c:pt>
                <c:pt idx="516">
                  <c:v>27.0</c:v>
                </c:pt>
                <c:pt idx="517">
                  <c:v>22.0</c:v>
                </c:pt>
                <c:pt idx="518">
                  <c:v>23.0</c:v>
                </c:pt>
                <c:pt idx="519">
                  <c:v>24.0</c:v>
                </c:pt>
                <c:pt idx="520">
                  <c:v>20.0</c:v>
                </c:pt>
                <c:pt idx="521">
                  <c:v>27.0</c:v>
                </c:pt>
                <c:pt idx="522">
                  <c:v>19.0</c:v>
                </c:pt>
                <c:pt idx="523">
                  <c:v>18.0</c:v>
                </c:pt>
                <c:pt idx="524">
                  <c:v>15.0</c:v>
                </c:pt>
                <c:pt idx="525">
                  <c:v>25.0</c:v>
                </c:pt>
                <c:pt idx="526">
                  <c:v>23.0</c:v>
                </c:pt>
                <c:pt idx="527">
                  <c:v>22.0</c:v>
                </c:pt>
                <c:pt idx="528">
                  <c:v>17.0</c:v>
                </c:pt>
                <c:pt idx="529">
                  <c:v>23.0</c:v>
                </c:pt>
                <c:pt idx="530">
                  <c:v>17.0</c:v>
                </c:pt>
                <c:pt idx="531">
                  <c:v>10.0</c:v>
                </c:pt>
                <c:pt idx="532">
                  <c:v>19.0</c:v>
                </c:pt>
                <c:pt idx="533">
                  <c:v>16.0</c:v>
                </c:pt>
                <c:pt idx="534">
                  <c:v>19.0</c:v>
                </c:pt>
                <c:pt idx="535">
                  <c:v>9.0</c:v>
                </c:pt>
                <c:pt idx="536">
                  <c:v>11.0</c:v>
                </c:pt>
                <c:pt idx="537">
                  <c:v>20.0</c:v>
                </c:pt>
                <c:pt idx="538">
                  <c:v>20.0</c:v>
                </c:pt>
                <c:pt idx="539">
                  <c:v>14.0</c:v>
                </c:pt>
                <c:pt idx="540">
                  <c:v>14.0</c:v>
                </c:pt>
                <c:pt idx="541">
                  <c:v>9.0</c:v>
                </c:pt>
                <c:pt idx="542">
                  <c:v>10.0</c:v>
                </c:pt>
                <c:pt idx="543">
                  <c:v>19.0</c:v>
                </c:pt>
                <c:pt idx="544">
                  <c:v>16.0</c:v>
                </c:pt>
                <c:pt idx="545">
                  <c:v>10.0</c:v>
                </c:pt>
                <c:pt idx="546">
                  <c:v>16.0</c:v>
                </c:pt>
                <c:pt idx="547">
                  <c:v>18.0</c:v>
                </c:pt>
                <c:pt idx="548">
                  <c:v>14.0</c:v>
                </c:pt>
                <c:pt idx="549">
                  <c:v>15.0</c:v>
                </c:pt>
                <c:pt idx="550">
                  <c:v>16.0</c:v>
                </c:pt>
                <c:pt idx="551">
                  <c:v>12.0</c:v>
                </c:pt>
                <c:pt idx="552">
                  <c:v>6.0</c:v>
                </c:pt>
                <c:pt idx="553">
                  <c:v>5.0</c:v>
                </c:pt>
                <c:pt idx="554">
                  <c:v>6.0</c:v>
                </c:pt>
                <c:pt idx="555">
                  <c:v>7.0</c:v>
                </c:pt>
                <c:pt idx="556">
                  <c:v>5.0</c:v>
                </c:pt>
                <c:pt idx="557">
                  <c:v>6.0</c:v>
                </c:pt>
                <c:pt idx="558">
                  <c:v>8.0</c:v>
                </c:pt>
                <c:pt idx="559">
                  <c:v>6.0</c:v>
                </c:pt>
                <c:pt idx="560">
                  <c:v>7.0</c:v>
                </c:pt>
                <c:pt idx="561">
                  <c:v>5.0</c:v>
                </c:pt>
                <c:pt idx="562">
                  <c:v>4.0</c:v>
                </c:pt>
                <c:pt idx="563">
                  <c:v>1.0</c:v>
                </c:pt>
                <c:pt idx="564">
                  <c:v>1.0</c:v>
                </c:pt>
                <c:pt idx="565">
                  <c:v>1.0</c:v>
                </c:pt>
                <c:pt idx="566">
                  <c:v>3.0</c:v>
                </c:pt>
                <c:pt idx="567">
                  <c:v>5.0</c:v>
                </c:pt>
                <c:pt idx="568">
                  <c:v>1.0</c:v>
                </c:pt>
                <c:pt idx="569">
                  <c:v>1.0</c:v>
                </c:pt>
                <c:pt idx="570">
                  <c:v>1.0</c:v>
                </c:pt>
                <c:pt idx="571">
                  <c:v>1.0</c:v>
                </c:pt>
                <c:pt idx="572">
                  <c:v>1.0</c:v>
                </c:pt>
                <c:pt idx="573">
                  <c:v>1.0</c:v>
                </c:pt>
                <c:pt idx="574">
                  <c:v>1.0</c:v>
                </c:pt>
                <c:pt idx="575">
                  <c:v>1.0</c:v>
                </c:pt>
                <c:pt idx="576">
                  <c:v>2.0</c:v>
                </c:pt>
                <c:pt idx="577">
                  <c:v>1.0</c:v>
                </c:pt>
                <c:pt idx="578">
                  <c:v>1.0</c:v>
                </c:pt>
                <c:pt idx="581">
                  <c:v>3.0</c:v>
                </c:pt>
                <c:pt idx="582">
                  <c:v>8.0</c:v>
                </c:pt>
                <c:pt idx="583">
                  <c:v>3.0</c:v>
                </c:pt>
                <c:pt idx="584">
                  <c:v>1.0</c:v>
                </c:pt>
                <c:pt idx="585">
                  <c:v>1.0</c:v>
                </c:pt>
                <c:pt idx="586">
                  <c:v>5.0</c:v>
                </c:pt>
                <c:pt idx="587">
                  <c:v>1.0</c:v>
                </c:pt>
                <c:pt idx="588">
                  <c:v>4.0</c:v>
                </c:pt>
                <c:pt idx="589">
                  <c:v>1.0</c:v>
                </c:pt>
                <c:pt idx="590">
                  <c:v>1.0</c:v>
                </c:pt>
                <c:pt idx="591">
                  <c:v>1.0</c:v>
                </c:pt>
                <c:pt idx="592">
                  <c:v>1.0</c:v>
                </c:pt>
                <c:pt idx="593">
                  <c:v>1.0</c:v>
                </c:pt>
                <c:pt idx="594">
                  <c:v>1.0</c:v>
                </c:pt>
                <c:pt idx="595">
                  <c:v>1.0</c:v>
                </c:pt>
                <c:pt idx="596">
                  <c:v>1.0</c:v>
                </c:pt>
                <c:pt idx="597">
                  <c:v>1.0</c:v>
                </c:pt>
                <c:pt idx="598">
                  <c:v>1.0</c:v>
                </c:pt>
                <c:pt idx="599">
                  <c:v>2.0</c:v>
                </c:pt>
                <c:pt idx="600">
                  <c:v>2.0</c:v>
                </c:pt>
                <c:pt idx="601">
                  <c:v>1.0</c:v>
                </c:pt>
                <c:pt idx="602">
                  <c:v>1.0</c:v>
                </c:pt>
                <c:pt idx="603">
                  <c:v>2.0</c:v>
                </c:pt>
                <c:pt idx="604">
                  <c:v>2.0</c:v>
                </c:pt>
                <c:pt idx="605">
                  <c:v>1.0</c:v>
                </c:pt>
                <c:pt idx="606">
                  <c:v>2.0</c:v>
                </c:pt>
                <c:pt idx="607">
                  <c:v>3.0</c:v>
                </c:pt>
                <c:pt idx="608">
                  <c:v>3.0</c:v>
                </c:pt>
                <c:pt idx="609">
                  <c:v>4.0</c:v>
                </c:pt>
                <c:pt idx="610">
                  <c:v>2.0</c:v>
                </c:pt>
                <c:pt idx="611">
                  <c:v>2.0</c:v>
                </c:pt>
                <c:pt idx="612">
                  <c:v>2.0</c:v>
                </c:pt>
                <c:pt idx="613">
                  <c:v>2.0</c:v>
                </c:pt>
                <c:pt idx="614">
                  <c:v>2.0</c:v>
                </c:pt>
                <c:pt idx="615">
                  <c:v>5.0</c:v>
                </c:pt>
                <c:pt idx="616">
                  <c:v>9.0</c:v>
                </c:pt>
                <c:pt idx="617">
                  <c:v>4.0</c:v>
                </c:pt>
                <c:pt idx="618">
                  <c:v>5.0</c:v>
                </c:pt>
                <c:pt idx="619">
                  <c:v>5.0</c:v>
                </c:pt>
                <c:pt idx="620">
                  <c:v>6.0</c:v>
                </c:pt>
                <c:pt idx="621">
                  <c:v>5.0</c:v>
                </c:pt>
                <c:pt idx="622">
                  <c:v>2.0</c:v>
                </c:pt>
                <c:pt idx="623">
                  <c:v>3.0</c:v>
                </c:pt>
                <c:pt idx="624">
                  <c:v>3.0</c:v>
                </c:pt>
                <c:pt idx="625">
                  <c:v>6.0</c:v>
                </c:pt>
                <c:pt idx="626">
                  <c:v>7.0</c:v>
                </c:pt>
                <c:pt idx="627">
                  <c:v>8.0</c:v>
                </c:pt>
                <c:pt idx="628">
                  <c:v>4.0</c:v>
                </c:pt>
                <c:pt idx="629">
                  <c:v>2.0</c:v>
                </c:pt>
                <c:pt idx="630">
                  <c:v>7.0</c:v>
                </c:pt>
                <c:pt idx="631">
                  <c:v>6.0</c:v>
                </c:pt>
                <c:pt idx="632">
                  <c:v>9.0</c:v>
                </c:pt>
                <c:pt idx="633">
                  <c:v>14.0</c:v>
                </c:pt>
                <c:pt idx="634">
                  <c:v>17.0</c:v>
                </c:pt>
                <c:pt idx="635">
                  <c:v>5.0</c:v>
                </c:pt>
                <c:pt idx="636">
                  <c:v>5.0</c:v>
                </c:pt>
                <c:pt idx="637">
                  <c:v>9.0</c:v>
                </c:pt>
                <c:pt idx="638">
                  <c:v>9.0</c:v>
                </c:pt>
                <c:pt idx="639">
                  <c:v>7.0</c:v>
                </c:pt>
                <c:pt idx="640">
                  <c:v>3.0</c:v>
                </c:pt>
                <c:pt idx="641">
                  <c:v>11.0</c:v>
                </c:pt>
                <c:pt idx="642">
                  <c:v>12.0</c:v>
                </c:pt>
                <c:pt idx="643">
                  <c:v>11.0</c:v>
                </c:pt>
                <c:pt idx="644">
                  <c:v>14.0</c:v>
                </c:pt>
                <c:pt idx="645">
                  <c:v>13.0</c:v>
                </c:pt>
                <c:pt idx="646">
                  <c:v>7.0</c:v>
                </c:pt>
                <c:pt idx="647">
                  <c:v>8.0</c:v>
                </c:pt>
                <c:pt idx="648">
                  <c:v>14.0</c:v>
                </c:pt>
                <c:pt idx="649">
                  <c:v>11.0</c:v>
                </c:pt>
                <c:pt idx="650">
                  <c:v>16.0</c:v>
                </c:pt>
                <c:pt idx="651">
                  <c:v>18.0</c:v>
                </c:pt>
                <c:pt idx="652">
                  <c:v>21.0</c:v>
                </c:pt>
                <c:pt idx="653">
                  <c:v>18.0</c:v>
                </c:pt>
                <c:pt idx="654">
                  <c:v>15.0</c:v>
                </c:pt>
                <c:pt idx="655">
                  <c:v>34.0</c:v>
                </c:pt>
                <c:pt idx="656">
                  <c:v>46.0</c:v>
                </c:pt>
                <c:pt idx="657">
                  <c:v>12.0</c:v>
                </c:pt>
                <c:pt idx="658">
                  <c:v>21.0</c:v>
                </c:pt>
                <c:pt idx="659">
                  <c:v>12.0</c:v>
                </c:pt>
                <c:pt idx="660">
                  <c:v>8.0</c:v>
                </c:pt>
                <c:pt idx="661">
                  <c:v>8.0</c:v>
                </c:pt>
                <c:pt idx="662">
                  <c:v>26.0</c:v>
                </c:pt>
                <c:pt idx="663">
                  <c:v>17.0</c:v>
                </c:pt>
                <c:pt idx="664">
                  <c:v>12.0</c:v>
                </c:pt>
                <c:pt idx="665">
                  <c:v>11.0</c:v>
                </c:pt>
                <c:pt idx="666">
                  <c:v>13.0</c:v>
                </c:pt>
                <c:pt idx="667">
                  <c:v>4.0</c:v>
                </c:pt>
                <c:pt idx="668">
                  <c:v>2.0</c:v>
                </c:pt>
                <c:pt idx="669">
                  <c:v>5.0</c:v>
                </c:pt>
                <c:pt idx="670">
                  <c:v>2.0</c:v>
                </c:pt>
                <c:pt idx="671">
                  <c:v>1.0</c:v>
                </c:pt>
                <c:pt idx="672">
                  <c:v>2.0</c:v>
                </c:pt>
                <c:pt idx="673">
                  <c:v>2.0</c:v>
                </c:pt>
                <c:pt idx="674">
                  <c:v>4.0</c:v>
                </c:pt>
                <c:pt idx="677">
                  <c:v>2.0</c:v>
                </c:pt>
                <c:pt idx="678">
                  <c:v>1.0</c:v>
                </c:pt>
                <c:pt idx="679">
                  <c:v>7.0</c:v>
                </c:pt>
                <c:pt idx="680">
                  <c:v>4.0</c:v>
                </c:pt>
                <c:pt idx="681">
                  <c:v>1.0</c:v>
                </c:pt>
                <c:pt idx="682">
                  <c:v>1.0</c:v>
                </c:pt>
                <c:pt idx="683">
                  <c:v>2.0</c:v>
                </c:pt>
                <c:pt idx="684">
                  <c:v>3.0</c:v>
                </c:pt>
                <c:pt idx="685">
                  <c:v>1.0</c:v>
                </c:pt>
                <c:pt idx="686">
                  <c:v>8.0</c:v>
                </c:pt>
                <c:pt idx="687">
                  <c:v>3.0</c:v>
                </c:pt>
                <c:pt idx="688">
                  <c:v>1.0</c:v>
                </c:pt>
                <c:pt idx="689">
                  <c:v>1.0</c:v>
                </c:pt>
                <c:pt idx="690">
                  <c:v>4.0</c:v>
                </c:pt>
                <c:pt idx="691">
                  <c:v>4.0</c:v>
                </c:pt>
                <c:pt idx="692">
                  <c:v>18.0</c:v>
                </c:pt>
                <c:pt idx="693">
                  <c:v>31.0</c:v>
                </c:pt>
                <c:pt idx="694">
                  <c:v>22.0</c:v>
                </c:pt>
                <c:pt idx="695">
                  <c:v>37.0</c:v>
                </c:pt>
                <c:pt idx="696">
                  <c:v>68.0</c:v>
                </c:pt>
                <c:pt idx="697">
                  <c:v>61.0</c:v>
                </c:pt>
                <c:pt idx="698">
                  <c:v>35.0</c:v>
                </c:pt>
                <c:pt idx="699">
                  <c:v>34.0</c:v>
                </c:pt>
                <c:pt idx="700">
                  <c:v>33.0</c:v>
                </c:pt>
                <c:pt idx="701">
                  <c:v>26.0</c:v>
                </c:pt>
                <c:pt idx="702">
                  <c:v>38.0</c:v>
                </c:pt>
                <c:pt idx="703">
                  <c:v>13.0</c:v>
                </c:pt>
                <c:pt idx="704">
                  <c:v>24.0</c:v>
                </c:pt>
                <c:pt idx="705">
                  <c:v>10.0</c:v>
                </c:pt>
                <c:pt idx="706">
                  <c:v>26.0</c:v>
                </c:pt>
                <c:pt idx="707">
                  <c:v>14.0</c:v>
                </c:pt>
                <c:pt idx="708">
                  <c:v>21.0</c:v>
                </c:pt>
                <c:pt idx="709">
                  <c:v>9.0</c:v>
                </c:pt>
                <c:pt idx="710">
                  <c:v>5.0</c:v>
                </c:pt>
                <c:pt idx="711">
                  <c:v>7.0</c:v>
                </c:pt>
                <c:pt idx="712">
                  <c:v>12.0</c:v>
                </c:pt>
                <c:pt idx="713">
                  <c:v>25.0</c:v>
                </c:pt>
                <c:pt idx="714">
                  <c:v>19.0</c:v>
                </c:pt>
                <c:pt idx="715">
                  <c:v>22.0</c:v>
                </c:pt>
                <c:pt idx="716">
                  <c:v>27.0</c:v>
                </c:pt>
                <c:pt idx="717">
                  <c:v>15.0</c:v>
                </c:pt>
                <c:pt idx="718">
                  <c:v>11.0</c:v>
                </c:pt>
                <c:pt idx="719">
                  <c:v>24.0</c:v>
                </c:pt>
                <c:pt idx="720">
                  <c:v>38.0</c:v>
                </c:pt>
                <c:pt idx="721">
                  <c:v>18.0</c:v>
                </c:pt>
                <c:pt idx="722">
                  <c:v>17.0</c:v>
                </c:pt>
                <c:pt idx="723">
                  <c:v>25.0</c:v>
                </c:pt>
                <c:pt idx="724">
                  <c:v>24.0</c:v>
                </c:pt>
                <c:pt idx="725">
                  <c:v>25.0</c:v>
                </c:pt>
                <c:pt idx="726">
                  <c:v>30.0</c:v>
                </c:pt>
                <c:pt idx="727">
                  <c:v>57.0</c:v>
                </c:pt>
                <c:pt idx="728">
                  <c:v>36.0</c:v>
                </c:pt>
                <c:pt idx="729">
                  <c:v>17.0</c:v>
                </c:pt>
                <c:pt idx="730">
                  <c:v>27.0</c:v>
                </c:pt>
                <c:pt idx="731">
                  <c:v>30.0</c:v>
                </c:pt>
                <c:pt idx="732">
                  <c:v>39.0</c:v>
                </c:pt>
                <c:pt idx="733">
                  <c:v>50.0</c:v>
                </c:pt>
                <c:pt idx="734">
                  <c:v>29.0</c:v>
                </c:pt>
                <c:pt idx="735">
                  <c:v>23.0</c:v>
                </c:pt>
                <c:pt idx="736">
                  <c:v>28.0</c:v>
                </c:pt>
                <c:pt idx="737">
                  <c:v>26.0</c:v>
                </c:pt>
                <c:pt idx="738">
                  <c:v>35.0</c:v>
                </c:pt>
                <c:pt idx="739">
                  <c:v>20.0</c:v>
                </c:pt>
                <c:pt idx="740">
                  <c:v>30.0</c:v>
                </c:pt>
                <c:pt idx="741">
                  <c:v>26.0</c:v>
                </c:pt>
                <c:pt idx="742">
                  <c:v>28.0</c:v>
                </c:pt>
                <c:pt idx="743">
                  <c:v>29.0</c:v>
                </c:pt>
                <c:pt idx="744">
                  <c:v>25.0</c:v>
                </c:pt>
                <c:pt idx="745">
                  <c:v>19.0</c:v>
                </c:pt>
                <c:pt idx="746">
                  <c:v>22.0</c:v>
                </c:pt>
                <c:pt idx="747">
                  <c:v>21.0</c:v>
                </c:pt>
                <c:pt idx="748">
                  <c:v>11.0</c:v>
                </c:pt>
                <c:pt idx="749">
                  <c:v>15.0</c:v>
                </c:pt>
                <c:pt idx="750">
                  <c:v>17.0</c:v>
                </c:pt>
                <c:pt idx="751">
                  <c:v>17.0</c:v>
                </c:pt>
                <c:pt idx="752">
                  <c:v>16.0</c:v>
                </c:pt>
                <c:pt idx="753">
                  <c:v>39.0</c:v>
                </c:pt>
                <c:pt idx="754">
                  <c:v>10.0</c:v>
                </c:pt>
                <c:pt idx="755">
                  <c:v>10.0</c:v>
                </c:pt>
                <c:pt idx="756">
                  <c:v>9.0</c:v>
                </c:pt>
                <c:pt idx="757">
                  <c:v>11.0</c:v>
                </c:pt>
                <c:pt idx="758">
                  <c:v>8.0</c:v>
                </c:pt>
                <c:pt idx="759">
                  <c:v>6.0</c:v>
                </c:pt>
                <c:pt idx="760">
                  <c:v>7.0</c:v>
                </c:pt>
                <c:pt idx="761">
                  <c:v>15.0</c:v>
                </c:pt>
                <c:pt idx="762">
                  <c:v>14.0</c:v>
                </c:pt>
                <c:pt idx="763">
                  <c:v>15.0</c:v>
                </c:pt>
                <c:pt idx="764">
                  <c:v>11.0</c:v>
                </c:pt>
                <c:pt idx="765">
                  <c:v>7.0</c:v>
                </c:pt>
                <c:pt idx="766">
                  <c:v>5.0</c:v>
                </c:pt>
                <c:pt idx="767">
                  <c:v>5.0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hampshireData!$E$1</c:f>
              <c:strCache>
                <c:ptCount val="1"/>
                <c:pt idx="0">
                  <c:v>SH5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hampshireData!$D$2:$D$769</c:f>
              <c:numCache>
                <c:formatCode>[$-F400]h:mm:ss\ AM/PM</c:formatCode>
                <c:ptCount val="768"/>
                <c:pt idx="0">
                  <c:v>42856.0</c:v>
                </c:pt>
                <c:pt idx="1">
                  <c:v>42856.01041666666</c:v>
                </c:pt>
                <c:pt idx="2">
                  <c:v>42856.02083333334</c:v>
                </c:pt>
                <c:pt idx="3">
                  <c:v>42856.03125</c:v>
                </c:pt>
                <c:pt idx="4">
                  <c:v>42856.04166666665</c:v>
                </c:pt>
                <c:pt idx="5">
                  <c:v>42856.05208333334</c:v>
                </c:pt>
                <c:pt idx="6">
                  <c:v>42856.0625</c:v>
                </c:pt>
                <c:pt idx="7">
                  <c:v>42856.07291666666</c:v>
                </c:pt>
                <c:pt idx="8">
                  <c:v>42856.08333333334</c:v>
                </c:pt>
                <c:pt idx="9">
                  <c:v>42856.09374999999</c:v>
                </c:pt>
                <c:pt idx="10">
                  <c:v>42856.10416666665</c:v>
                </c:pt>
                <c:pt idx="11">
                  <c:v>42856.11458333334</c:v>
                </c:pt>
                <c:pt idx="12">
                  <c:v>42856.125</c:v>
                </c:pt>
                <c:pt idx="13">
                  <c:v>42856.13541666665</c:v>
                </c:pt>
                <c:pt idx="14">
                  <c:v>42856.14583333334</c:v>
                </c:pt>
                <c:pt idx="15">
                  <c:v>42856.15625</c:v>
                </c:pt>
                <c:pt idx="16">
                  <c:v>42856.16666666665</c:v>
                </c:pt>
                <c:pt idx="17">
                  <c:v>42856.17708333333</c:v>
                </c:pt>
                <c:pt idx="18">
                  <c:v>42856.1875</c:v>
                </c:pt>
                <c:pt idx="19">
                  <c:v>42856.19791666665</c:v>
                </c:pt>
                <c:pt idx="20">
                  <c:v>42856.20833333334</c:v>
                </c:pt>
                <c:pt idx="21">
                  <c:v>42856.21875</c:v>
                </c:pt>
                <c:pt idx="22">
                  <c:v>42856.22916666664</c:v>
                </c:pt>
                <c:pt idx="23">
                  <c:v>42856.23958333333</c:v>
                </c:pt>
                <c:pt idx="24">
                  <c:v>42856.25</c:v>
                </c:pt>
                <c:pt idx="25">
                  <c:v>42856.26041666665</c:v>
                </c:pt>
                <c:pt idx="26">
                  <c:v>42856.27083333334</c:v>
                </c:pt>
                <c:pt idx="27">
                  <c:v>42856.28125</c:v>
                </c:pt>
                <c:pt idx="28">
                  <c:v>42856.29166666664</c:v>
                </c:pt>
                <c:pt idx="29">
                  <c:v>42856.30208333334</c:v>
                </c:pt>
                <c:pt idx="30">
                  <c:v>42856.3125</c:v>
                </c:pt>
                <c:pt idx="31">
                  <c:v>42856.32291666666</c:v>
                </c:pt>
                <c:pt idx="32">
                  <c:v>42856.33333333334</c:v>
                </c:pt>
                <c:pt idx="33">
                  <c:v>42856.34375</c:v>
                </c:pt>
                <c:pt idx="34">
                  <c:v>42856.35416666666</c:v>
                </c:pt>
                <c:pt idx="35">
                  <c:v>42856.36458333334</c:v>
                </c:pt>
                <c:pt idx="36">
                  <c:v>42856.375</c:v>
                </c:pt>
                <c:pt idx="37">
                  <c:v>42856.38541666666</c:v>
                </c:pt>
                <c:pt idx="38">
                  <c:v>42856.39583333334</c:v>
                </c:pt>
                <c:pt idx="39">
                  <c:v>42856.40625</c:v>
                </c:pt>
                <c:pt idx="40">
                  <c:v>42856.41666666666</c:v>
                </c:pt>
                <c:pt idx="41">
                  <c:v>42856.42708333333</c:v>
                </c:pt>
                <c:pt idx="42">
                  <c:v>42856.4375</c:v>
                </c:pt>
                <c:pt idx="43">
                  <c:v>42856.44791666666</c:v>
                </c:pt>
                <c:pt idx="44">
                  <c:v>42856.45833333333</c:v>
                </c:pt>
                <c:pt idx="45">
                  <c:v>42856.46875</c:v>
                </c:pt>
                <c:pt idx="46">
                  <c:v>42856.47916666665</c:v>
                </c:pt>
                <c:pt idx="47">
                  <c:v>42856.48958333334</c:v>
                </c:pt>
                <c:pt idx="48">
                  <c:v>42856.5</c:v>
                </c:pt>
                <c:pt idx="49">
                  <c:v>42856.51041666666</c:v>
                </c:pt>
                <c:pt idx="50">
                  <c:v>42856.52083333334</c:v>
                </c:pt>
                <c:pt idx="51">
                  <c:v>42856.53125</c:v>
                </c:pt>
                <c:pt idx="52">
                  <c:v>42856.54166666665</c:v>
                </c:pt>
                <c:pt idx="53">
                  <c:v>42856.55208333334</c:v>
                </c:pt>
                <c:pt idx="54">
                  <c:v>42856.5625</c:v>
                </c:pt>
                <c:pt idx="55">
                  <c:v>42856.57291666666</c:v>
                </c:pt>
                <c:pt idx="56">
                  <c:v>42856.58333333334</c:v>
                </c:pt>
                <c:pt idx="57">
                  <c:v>42856.59374999999</c:v>
                </c:pt>
                <c:pt idx="58">
                  <c:v>42856.60416666665</c:v>
                </c:pt>
                <c:pt idx="59">
                  <c:v>42856.61458333334</c:v>
                </c:pt>
                <c:pt idx="60">
                  <c:v>42856.625</c:v>
                </c:pt>
                <c:pt idx="61">
                  <c:v>42856.63541666665</c:v>
                </c:pt>
                <c:pt idx="62">
                  <c:v>42856.64583333334</c:v>
                </c:pt>
                <c:pt idx="63">
                  <c:v>42856.65625</c:v>
                </c:pt>
                <c:pt idx="64">
                  <c:v>42856.66666666665</c:v>
                </c:pt>
                <c:pt idx="65">
                  <c:v>42856.67708333333</c:v>
                </c:pt>
                <c:pt idx="66">
                  <c:v>42856.6875</c:v>
                </c:pt>
                <c:pt idx="67">
                  <c:v>42856.69791666665</c:v>
                </c:pt>
                <c:pt idx="68">
                  <c:v>42856.70833333334</c:v>
                </c:pt>
                <c:pt idx="69">
                  <c:v>42856.71875</c:v>
                </c:pt>
                <c:pt idx="70">
                  <c:v>42856.72916666664</c:v>
                </c:pt>
                <c:pt idx="71">
                  <c:v>42856.73958333333</c:v>
                </c:pt>
                <c:pt idx="72">
                  <c:v>42856.75</c:v>
                </c:pt>
                <c:pt idx="73">
                  <c:v>42856.76041666665</c:v>
                </c:pt>
                <c:pt idx="74">
                  <c:v>42856.77083333334</c:v>
                </c:pt>
                <c:pt idx="75">
                  <c:v>42856.78125</c:v>
                </c:pt>
                <c:pt idx="76">
                  <c:v>42856.79166666664</c:v>
                </c:pt>
                <c:pt idx="77">
                  <c:v>42856.80208333334</c:v>
                </c:pt>
                <c:pt idx="78">
                  <c:v>42856.8125</c:v>
                </c:pt>
                <c:pt idx="79">
                  <c:v>42856.82291666666</c:v>
                </c:pt>
                <c:pt idx="80">
                  <c:v>42856.83333333334</c:v>
                </c:pt>
                <c:pt idx="81">
                  <c:v>42856.84375</c:v>
                </c:pt>
                <c:pt idx="82">
                  <c:v>42856.85416666666</c:v>
                </c:pt>
                <c:pt idx="83">
                  <c:v>42856.86458333334</c:v>
                </c:pt>
                <c:pt idx="84">
                  <c:v>42856.875</c:v>
                </c:pt>
                <c:pt idx="85">
                  <c:v>42856.88541666666</c:v>
                </c:pt>
                <c:pt idx="86">
                  <c:v>42856.89583333334</c:v>
                </c:pt>
                <c:pt idx="87">
                  <c:v>42856.90625</c:v>
                </c:pt>
                <c:pt idx="88">
                  <c:v>42856.91666666666</c:v>
                </c:pt>
                <c:pt idx="89">
                  <c:v>42856.92708333333</c:v>
                </c:pt>
                <c:pt idx="90">
                  <c:v>42856.9375</c:v>
                </c:pt>
                <c:pt idx="91">
                  <c:v>42856.94791666666</c:v>
                </c:pt>
                <c:pt idx="92">
                  <c:v>42856.95833333333</c:v>
                </c:pt>
                <c:pt idx="93">
                  <c:v>42856.96875</c:v>
                </c:pt>
                <c:pt idx="94">
                  <c:v>42856.97916666665</c:v>
                </c:pt>
                <c:pt idx="95">
                  <c:v>42856.98958333334</c:v>
                </c:pt>
                <c:pt idx="96">
                  <c:v>42857.0</c:v>
                </c:pt>
                <c:pt idx="97">
                  <c:v>42857.01041666666</c:v>
                </c:pt>
                <c:pt idx="98">
                  <c:v>42857.02083333334</c:v>
                </c:pt>
                <c:pt idx="99">
                  <c:v>42857.03125</c:v>
                </c:pt>
                <c:pt idx="100">
                  <c:v>42857.04166666665</c:v>
                </c:pt>
                <c:pt idx="101">
                  <c:v>42857.05208333334</c:v>
                </c:pt>
                <c:pt idx="102">
                  <c:v>42857.0625</c:v>
                </c:pt>
                <c:pt idx="103">
                  <c:v>42857.07291666666</c:v>
                </c:pt>
                <c:pt idx="104">
                  <c:v>42857.08333333334</c:v>
                </c:pt>
                <c:pt idx="105">
                  <c:v>42857.09374999999</c:v>
                </c:pt>
                <c:pt idx="106">
                  <c:v>42857.10416666665</c:v>
                </c:pt>
                <c:pt idx="107">
                  <c:v>42857.11458333334</c:v>
                </c:pt>
                <c:pt idx="108">
                  <c:v>42857.125</c:v>
                </c:pt>
                <c:pt idx="109">
                  <c:v>42857.13541666665</c:v>
                </c:pt>
                <c:pt idx="110">
                  <c:v>42857.14583333334</c:v>
                </c:pt>
                <c:pt idx="111">
                  <c:v>42857.15625</c:v>
                </c:pt>
                <c:pt idx="112">
                  <c:v>42857.16666666665</c:v>
                </c:pt>
                <c:pt idx="113">
                  <c:v>42857.17708333333</c:v>
                </c:pt>
                <c:pt idx="114">
                  <c:v>42857.1875</c:v>
                </c:pt>
                <c:pt idx="115">
                  <c:v>42857.19791666665</c:v>
                </c:pt>
                <c:pt idx="116">
                  <c:v>42857.20833333334</c:v>
                </c:pt>
                <c:pt idx="117">
                  <c:v>42857.21875</c:v>
                </c:pt>
                <c:pt idx="118">
                  <c:v>42857.22916666664</c:v>
                </c:pt>
                <c:pt idx="119">
                  <c:v>42857.23958333333</c:v>
                </c:pt>
                <c:pt idx="120">
                  <c:v>42857.25</c:v>
                </c:pt>
                <c:pt idx="121">
                  <c:v>42857.26041666665</c:v>
                </c:pt>
                <c:pt idx="122">
                  <c:v>42857.27083333334</c:v>
                </c:pt>
                <c:pt idx="123">
                  <c:v>42857.28125</c:v>
                </c:pt>
                <c:pt idx="124">
                  <c:v>42857.29166666664</c:v>
                </c:pt>
                <c:pt idx="125">
                  <c:v>42857.30208333334</c:v>
                </c:pt>
                <c:pt idx="126">
                  <c:v>42857.3125</c:v>
                </c:pt>
                <c:pt idx="127">
                  <c:v>42857.32291666666</c:v>
                </c:pt>
                <c:pt idx="128">
                  <c:v>42857.33333333334</c:v>
                </c:pt>
                <c:pt idx="129">
                  <c:v>42857.34375</c:v>
                </c:pt>
                <c:pt idx="130">
                  <c:v>42857.35416666666</c:v>
                </c:pt>
                <c:pt idx="131">
                  <c:v>42857.36458333334</c:v>
                </c:pt>
                <c:pt idx="132">
                  <c:v>42857.375</c:v>
                </c:pt>
                <c:pt idx="133">
                  <c:v>42857.38541666666</c:v>
                </c:pt>
                <c:pt idx="134">
                  <c:v>42857.39583333334</c:v>
                </c:pt>
                <c:pt idx="135">
                  <c:v>42857.40625</c:v>
                </c:pt>
                <c:pt idx="136">
                  <c:v>42857.41666666666</c:v>
                </c:pt>
                <c:pt idx="137">
                  <c:v>42857.42708333333</c:v>
                </c:pt>
                <c:pt idx="138">
                  <c:v>42857.4375</c:v>
                </c:pt>
                <c:pt idx="139">
                  <c:v>42857.44791666666</c:v>
                </c:pt>
                <c:pt idx="140">
                  <c:v>42857.45833333333</c:v>
                </c:pt>
                <c:pt idx="141">
                  <c:v>42857.46875</c:v>
                </c:pt>
                <c:pt idx="142">
                  <c:v>42857.47916666665</c:v>
                </c:pt>
                <c:pt idx="143">
                  <c:v>42857.48958333334</c:v>
                </c:pt>
                <c:pt idx="144">
                  <c:v>42857.5</c:v>
                </c:pt>
                <c:pt idx="145">
                  <c:v>42857.51041666666</c:v>
                </c:pt>
                <c:pt idx="146">
                  <c:v>42857.52083333334</c:v>
                </c:pt>
                <c:pt idx="147">
                  <c:v>42857.53125</c:v>
                </c:pt>
                <c:pt idx="148">
                  <c:v>42857.54166666665</c:v>
                </c:pt>
                <c:pt idx="149">
                  <c:v>42857.55208333334</c:v>
                </c:pt>
                <c:pt idx="150">
                  <c:v>42857.5625</c:v>
                </c:pt>
                <c:pt idx="151">
                  <c:v>42857.57291666666</c:v>
                </c:pt>
                <c:pt idx="152">
                  <c:v>42857.58333333334</c:v>
                </c:pt>
                <c:pt idx="153">
                  <c:v>42857.59374999999</c:v>
                </c:pt>
                <c:pt idx="154">
                  <c:v>42857.60416666665</c:v>
                </c:pt>
                <c:pt idx="155">
                  <c:v>42857.61458333334</c:v>
                </c:pt>
                <c:pt idx="156">
                  <c:v>42857.625</c:v>
                </c:pt>
                <c:pt idx="157">
                  <c:v>42857.63541666665</c:v>
                </c:pt>
                <c:pt idx="158">
                  <c:v>42857.64583333334</c:v>
                </c:pt>
                <c:pt idx="159">
                  <c:v>42857.65625</c:v>
                </c:pt>
                <c:pt idx="160">
                  <c:v>42857.66666666665</c:v>
                </c:pt>
                <c:pt idx="161">
                  <c:v>42857.67708333333</c:v>
                </c:pt>
                <c:pt idx="162">
                  <c:v>42857.6875</c:v>
                </c:pt>
                <c:pt idx="163">
                  <c:v>42857.69791666665</c:v>
                </c:pt>
                <c:pt idx="164">
                  <c:v>42857.70833333334</c:v>
                </c:pt>
                <c:pt idx="165">
                  <c:v>42857.71875</c:v>
                </c:pt>
                <c:pt idx="166">
                  <c:v>42857.72916666664</c:v>
                </c:pt>
                <c:pt idx="167">
                  <c:v>42857.73958333333</c:v>
                </c:pt>
                <c:pt idx="168">
                  <c:v>42857.75</c:v>
                </c:pt>
                <c:pt idx="169">
                  <c:v>42857.76041666665</c:v>
                </c:pt>
                <c:pt idx="170">
                  <c:v>42857.77083333334</c:v>
                </c:pt>
                <c:pt idx="171">
                  <c:v>42857.78125</c:v>
                </c:pt>
                <c:pt idx="172">
                  <c:v>42857.79166666664</c:v>
                </c:pt>
                <c:pt idx="173">
                  <c:v>42857.80208333334</c:v>
                </c:pt>
                <c:pt idx="174">
                  <c:v>42857.8125</c:v>
                </c:pt>
                <c:pt idx="175">
                  <c:v>42857.82291666666</c:v>
                </c:pt>
                <c:pt idx="176">
                  <c:v>42857.83333333334</c:v>
                </c:pt>
                <c:pt idx="177">
                  <c:v>42857.84375</c:v>
                </c:pt>
                <c:pt idx="178">
                  <c:v>42857.85416666666</c:v>
                </c:pt>
                <c:pt idx="179">
                  <c:v>42857.86458333334</c:v>
                </c:pt>
                <c:pt idx="180">
                  <c:v>42857.875</c:v>
                </c:pt>
                <c:pt idx="181">
                  <c:v>42857.88541666666</c:v>
                </c:pt>
                <c:pt idx="182">
                  <c:v>42857.89583333334</c:v>
                </c:pt>
                <c:pt idx="183">
                  <c:v>42857.90625</c:v>
                </c:pt>
                <c:pt idx="184">
                  <c:v>42857.91666666666</c:v>
                </c:pt>
                <c:pt idx="185">
                  <c:v>42857.92708333333</c:v>
                </c:pt>
                <c:pt idx="186">
                  <c:v>42857.9375</c:v>
                </c:pt>
                <c:pt idx="187">
                  <c:v>42857.94791666666</c:v>
                </c:pt>
                <c:pt idx="188">
                  <c:v>42857.95833333333</c:v>
                </c:pt>
                <c:pt idx="189">
                  <c:v>42857.96875</c:v>
                </c:pt>
                <c:pt idx="190">
                  <c:v>42857.97916666665</c:v>
                </c:pt>
                <c:pt idx="191">
                  <c:v>42857.98958333334</c:v>
                </c:pt>
                <c:pt idx="192">
                  <c:v>42858.0</c:v>
                </c:pt>
                <c:pt idx="193">
                  <c:v>42858.01041666666</c:v>
                </c:pt>
                <c:pt idx="194">
                  <c:v>42858.02083333334</c:v>
                </c:pt>
                <c:pt idx="195">
                  <c:v>42858.03125</c:v>
                </c:pt>
                <c:pt idx="196">
                  <c:v>42858.04166666665</c:v>
                </c:pt>
                <c:pt idx="197">
                  <c:v>42858.05208333334</c:v>
                </c:pt>
                <c:pt idx="198">
                  <c:v>42858.0625</c:v>
                </c:pt>
                <c:pt idx="199">
                  <c:v>42858.07291666666</c:v>
                </c:pt>
                <c:pt idx="200">
                  <c:v>42858.08333333334</c:v>
                </c:pt>
                <c:pt idx="201">
                  <c:v>42858.09374999999</c:v>
                </c:pt>
                <c:pt idx="202">
                  <c:v>42858.10416666665</c:v>
                </c:pt>
                <c:pt idx="203">
                  <c:v>42858.11458333334</c:v>
                </c:pt>
                <c:pt idx="204">
                  <c:v>42858.125</c:v>
                </c:pt>
                <c:pt idx="205">
                  <c:v>42858.13541666665</c:v>
                </c:pt>
                <c:pt idx="206">
                  <c:v>42858.14583333334</c:v>
                </c:pt>
                <c:pt idx="207">
                  <c:v>42858.15625</c:v>
                </c:pt>
                <c:pt idx="208">
                  <c:v>42858.16666666665</c:v>
                </c:pt>
                <c:pt idx="209">
                  <c:v>42858.17708333333</c:v>
                </c:pt>
                <c:pt idx="210">
                  <c:v>42858.1875</c:v>
                </c:pt>
                <c:pt idx="211">
                  <c:v>42858.19791666665</c:v>
                </c:pt>
                <c:pt idx="212">
                  <c:v>42858.20833333334</c:v>
                </c:pt>
                <c:pt idx="213">
                  <c:v>42858.21875</c:v>
                </c:pt>
                <c:pt idx="214">
                  <c:v>42858.22916666664</c:v>
                </c:pt>
                <c:pt idx="215">
                  <c:v>42858.23958333333</c:v>
                </c:pt>
                <c:pt idx="216">
                  <c:v>42858.25</c:v>
                </c:pt>
                <c:pt idx="217">
                  <c:v>42858.26041666665</c:v>
                </c:pt>
                <c:pt idx="218">
                  <c:v>42858.27083333334</c:v>
                </c:pt>
                <c:pt idx="219">
                  <c:v>42858.28125</c:v>
                </c:pt>
                <c:pt idx="220">
                  <c:v>42858.29166666664</c:v>
                </c:pt>
                <c:pt idx="221">
                  <c:v>42858.30208333334</c:v>
                </c:pt>
                <c:pt idx="222">
                  <c:v>42858.3125</c:v>
                </c:pt>
                <c:pt idx="223">
                  <c:v>42858.32291666666</c:v>
                </c:pt>
                <c:pt idx="224">
                  <c:v>42858.33333333334</c:v>
                </c:pt>
                <c:pt idx="225">
                  <c:v>42858.34375</c:v>
                </c:pt>
                <c:pt idx="226">
                  <c:v>42858.35416666666</c:v>
                </c:pt>
                <c:pt idx="227">
                  <c:v>42858.36458333334</c:v>
                </c:pt>
                <c:pt idx="228">
                  <c:v>42858.375</c:v>
                </c:pt>
                <c:pt idx="229">
                  <c:v>42858.38541666666</c:v>
                </c:pt>
                <c:pt idx="230">
                  <c:v>42858.39583333334</c:v>
                </c:pt>
                <c:pt idx="231">
                  <c:v>42858.40625</c:v>
                </c:pt>
                <c:pt idx="232">
                  <c:v>42858.41666666666</c:v>
                </c:pt>
                <c:pt idx="233">
                  <c:v>42858.42708333333</c:v>
                </c:pt>
                <c:pt idx="234">
                  <c:v>42858.4375</c:v>
                </c:pt>
                <c:pt idx="235">
                  <c:v>42858.44791666666</c:v>
                </c:pt>
                <c:pt idx="236">
                  <c:v>42858.45833333333</c:v>
                </c:pt>
                <c:pt idx="237">
                  <c:v>42858.46875</c:v>
                </c:pt>
                <c:pt idx="238">
                  <c:v>42858.47916666665</c:v>
                </c:pt>
                <c:pt idx="239">
                  <c:v>42858.48958333334</c:v>
                </c:pt>
                <c:pt idx="240">
                  <c:v>42858.5</c:v>
                </c:pt>
                <c:pt idx="241">
                  <c:v>42858.51041666666</c:v>
                </c:pt>
                <c:pt idx="242">
                  <c:v>42858.52083333334</c:v>
                </c:pt>
                <c:pt idx="243">
                  <c:v>42858.53125</c:v>
                </c:pt>
                <c:pt idx="244">
                  <c:v>42858.54166666665</c:v>
                </c:pt>
                <c:pt idx="245">
                  <c:v>42858.55208333334</c:v>
                </c:pt>
                <c:pt idx="246">
                  <c:v>42858.5625</c:v>
                </c:pt>
                <c:pt idx="247">
                  <c:v>42858.57291666666</c:v>
                </c:pt>
                <c:pt idx="248">
                  <c:v>42858.58333333334</c:v>
                </c:pt>
                <c:pt idx="249">
                  <c:v>42858.59374999999</c:v>
                </c:pt>
                <c:pt idx="250">
                  <c:v>42858.60416666665</c:v>
                </c:pt>
                <c:pt idx="251">
                  <c:v>42858.61458333334</c:v>
                </c:pt>
                <c:pt idx="252">
                  <c:v>42858.625</c:v>
                </c:pt>
                <c:pt idx="253">
                  <c:v>42858.63541666665</c:v>
                </c:pt>
                <c:pt idx="254">
                  <c:v>42858.64583333334</c:v>
                </c:pt>
                <c:pt idx="255">
                  <c:v>42858.65625</c:v>
                </c:pt>
                <c:pt idx="256">
                  <c:v>42858.66666666665</c:v>
                </c:pt>
                <c:pt idx="257">
                  <c:v>42858.67708333333</c:v>
                </c:pt>
                <c:pt idx="258">
                  <c:v>42858.6875</c:v>
                </c:pt>
                <c:pt idx="259">
                  <c:v>42858.69791666665</c:v>
                </c:pt>
                <c:pt idx="260">
                  <c:v>42858.70833333334</c:v>
                </c:pt>
                <c:pt idx="261">
                  <c:v>42858.71875</c:v>
                </c:pt>
                <c:pt idx="262">
                  <c:v>42858.72916666664</c:v>
                </c:pt>
                <c:pt idx="263">
                  <c:v>42858.73958333333</c:v>
                </c:pt>
                <c:pt idx="264">
                  <c:v>42858.75</c:v>
                </c:pt>
                <c:pt idx="265">
                  <c:v>42858.76041666665</c:v>
                </c:pt>
                <c:pt idx="266">
                  <c:v>42858.77083333334</c:v>
                </c:pt>
                <c:pt idx="267">
                  <c:v>42858.78125</c:v>
                </c:pt>
                <c:pt idx="268">
                  <c:v>42858.79166666664</c:v>
                </c:pt>
                <c:pt idx="269">
                  <c:v>42858.80208333334</c:v>
                </c:pt>
                <c:pt idx="270">
                  <c:v>42858.8125</c:v>
                </c:pt>
                <c:pt idx="271">
                  <c:v>42858.82291666666</c:v>
                </c:pt>
                <c:pt idx="272">
                  <c:v>42858.83333333334</c:v>
                </c:pt>
                <c:pt idx="273">
                  <c:v>42858.84375</c:v>
                </c:pt>
                <c:pt idx="274">
                  <c:v>42858.85416666666</c:v>
                </c:pt>
                <c:pt idx="275">
                  <c:v>42858.86458333334</c:v>
                </c:pt>
                <c:pt idx="276">
                  <c:v>42858.875</c:v>
                </c:pt>
                <c:pt idx="277">
                  <c:v>42858.88541666666</c:v>
                </c:pt>
                <c:pt idx="278">
                  <c:v>42858.89583333334</c:v>
                </c:pt>
                <c:pt idx="279">
                  <c:v>42858.90625</c:v>
                </c:pt>
                <c:pt idx="280">
                  <c:v>42858.91666666666</c:v>
                </c:pt>
                <c:pt idx="281">
                  <c:v>42858.92708333333</c:v>
                </c:pt>
                <c:pt idx="282">
                  <c:v>42858.9375</c:v>
                </c:pt>
                <c:pt idx="283">
                  <c:v>42858.94791666666</c:v>
                </c:pt>
                <c:pt idx="284">
                  <c:v>42858.95833333333</c:v>
                </c:pt>
                <c:pt idx="285">
                  <c:v>42858.96875</c:v>
                </c:pt>
                <c:pt idx="286">
                  <c:v>42858.97916666665</c:v>
                </c:pt>
                <c:pt idx="287">
                  <c:v>42858.98958333334</c:v>
                </c:pt>
                <c:pt idx="288">
                  <c:v>42859.0</c:v>
                </c:pt>
                <c:pt idx="289">
                  <c:v>42859.01041666666</c:v>
                </c:pt>
                <c:pt idx="290">
                  <c:v>42859.02083333334</c:v>
                </c:pt>
                <c:pt idx="291">
                  <c:v>42859.03125</c:v>
                </c:pt>
                <c:pt idx="292">
                  <c:v>42859.04166666665</c:v>
                </c:pt>
                <c:pt idx="293">
                  <c:v>42859.05208333334</c:v>
                </c:pt>
                <c:pt idx="294">
                  <c:v>42859.0625</c:v>
                </c:pt>
                <c:pt idx="295">
                  <c:v>42859.07291666666</c:v>
                </c:pt>
                <c:pt idx="296">
                  <c:v>42859.08333333334</c:v>
                </c:pt>
                <c:pt idx="297">
                  <c:v>42859.09374999999</c:v>
                </c:pt>
                <c:pt idx="298">
                  <c:v>42859.10416666665</c:v>
                </c:pt>
                <c:pt idx="299">
                  <c:v>42859.11458333334</c:v>
                </c:pt>
                <c:pt idx="300">
                  <c:v>42859.125</c:v>
                </c:pt>
                <c:pt idx="301">
                  <c:v>42859.13541666665</c:v>
                </c:pt>
                <c:pt idx="302">
                  <c:v>42859.14583333334</c:v>
                </c:pt>
                <c:pt idx="303">
                  <c:v>42859.15625</c:v>
                </c:pt>
                <c:pt idx="304">
                  <c:v>42859.16666666665</c:v>
                </c:pt>
                <c:pt idx="305">
                  <c:v>42859.17708333333</c:v>
                </c:pt>
                <c:pt idx="306">
                  <c:v>42859.1875</c:v>
                </c:pt>
                <c:pt idx="307">
                  <c:v>42859.19791666665</c:v>
                </c:pt>
                <c:pt idx="308">
                  <c:v>42859.20833333334</c:v>
                </c:pt>
                <c:pt idx="309">
                  <c:v>42859.21875</c:v>
                </c:pt>
                <c:pt idx="310">
                  <c:v>42859.22916666664</c:v>
                </c:pt>
                <c:pt idx="311">
                  <c:v>42859.23958333333</c:v>
                </c:pt>
                <c:pt idx="312">
                  <c:v>42859.25</c:v>
                </c:pt>
                <c:pt idx="313">
                  <c:v>42859.26041666665</c:v>
                </c:pt>
                <c:pt idx="314">
                  <c:v>42859.27083333334</c:v>
                </c:pt>
                <c:pt idx="315">
                  <c:v>42859.28125</c:v>
                </c:pt>
                <c:pt idx="316">
                  <c:v>42859.29166666664</c:v>
                </c:pt>
                <c:pt idx="317">
                  <c:v>42859.30208333334</c:v>
                </c:pt>
                <c:pt idx="318">
                  <c:v>42859.3125</c:v>
                </c:pt>
                <c:pt idx="319">
                  <c:v>42859.32291666666</c:v>
                </c:pt>
                <c:pt idx="320">
                  <c:v>42859.33333333334</c:v>
                </c:pt>
                <c:pt idx="321">
                  <c:v>42859.34375</c:v>
                </c:pt>
                <c:pt idx="322">
                  <c:v>42859.35416666666</c:v>
                </c:pt>
                <c:pt idx="323">
                  <c:v>42859.36458333334</c:v>
                </c:pt>
                <c:pt idx="324">
                  <c:v>42859.375</c:v>
                </c:pt>
                <c:pt idx="325">
                  <c:v>42859.38541666666</c:v>
                </c:pt>
                <c:pt idx="326">
                  <c:v>42859.39583333334</c:v>
                </c:pt>
                <c:pt idx="327">
                  <c:v>42859.40625</c:v>
                </c:pt>
                <c:pt idx="328">
                  <c:v>42859.41666666666</c:v>
                </c:pt>
                <c:pt idx="329">
                  <c:v>42859.42708333333</c:v>
                </c:pt>
                <c:pt idx="330">
                  <c:v>42859.4375</c:v>
                </c:pt>
                <c:pt idx="331">
                  <c:v>42859.44791666666</c:v>
                </c:pt>
                <c:pt idx="332">
                  <c:v>42859.45833333333</c:v>
                </c:pt>
                <c:pt idx="333">
                  <c:v>42859.46875</c:v>
                </c:pt>
                <c:pt idx="334">
                  <c:v>42859.47916666665</c:v>
                </c:pt>
                <c:pt idx="335">
                  <c:v>42859.48958333334</c:v>
                </c:pt>
                <c:pt idx="336">
                  <c:v>42859.5</c:v>
                </c:pt>
                <c:pt idx="337">
                  <c:v>42859.51041666666</c:v>
                </c:pt>
                <c:pt idx="338">
                  <c:v>42859.52083333334</c:v>
                </c:pt>
                <c:pt idx="339">
                  <c:v>42859.53125</c:v>
                </c:pt>
                <c:pt idx="340">
                  <c:v>42859.54166666665</c:v>
                </c:pt>
                <c:pt idx="341">
                  <c:v>42859.55208333334</c:v>
                </c:pt>
                <c:pt idx="342">
                  <c:v>42859.5625</c:v>
                </c:pt>
                <c:pt idx="343">
                  <c:v>42859.57291666666</c:v>
                </c:pt>
                <c:pt idx="344">
                  <c:v>42859.58333333334</c:v>
                </c:pt>
                <c:pt idx="345">
                  <c:v>42859.59374999999</c:v>
                </c:pt>
                <c:pt idx="346">
                  <c:v>42859.60416666665</c:v>
                </c:pt>
                <c:pt idx="347">
                  <c:v>42859.61458333334</c:v>
                </c:pt>
                <c:pt idx="348">
                  <c:v>42859.625</c:v>
                </c:pt>
                <c:pt idx="349">
                  <c:v>42859.63541666665</c:v>
                </c:pt>
                <c:pt idx="350">
                  <c:v>42859.64583333334</c:v>
                </c:pt>
                <c:pt idx="351">
                  <c:v>42859.65625</c:v>
                </c:pt>
                <c:pt idx="352">
                  <c:v>42859.66666666665</c:v>
                </c:pt>
                <c:pt idx="353">
                  <c:v>42859.67708333333</c:v>
                </c:pt>
                <c:pt idx="354">
                  <c:v>42859.6875</c:v>
                </c:pt>
                <c:pt idx="355">
                  <c:v>42859.69791666665</c:v>
                </c:pt>
                <c:pt idx="356">
                  <c:v>42859.70833333334</c:v>
                </c:pt>
                <c:pt idx="357">
                  <c:v>42859.71875</c:v>
                </c:pt>
                <c:pt idx="358">
                  <c:v>42859.72916666664</c:v>
                </c:pt>
                <c:pt idx="359">
                  <c:v>42859.73958333333</c:v>
                </c:pt>
                <c:pt idx="360">
                  <c:v>42859.75</c:v>
                </c:pt>
                <c:pt idx="361">
                  <c:v>42859.76041666665</c:v>
                </c:pt>
                <c:pt idx="362">
                  <c:v>42859.77083333334</c:v>
                </c:pt>
                <c:pt idx="363">
                  <c:v>42859.78125</c:v>
                </c:pt>
                <c:pt idx="364">
                  <c:v>42859.79166666664</c:v>
                </c:pt>
                <c:pt idx="365">
                  <c:v>42859.80208333334</c:v>
                </c:pt>
                <c:pt idx="366">
                  <c:v>42859.8125</c:v>
                </c:pt>
                <c:pt idx="367">
                  <c:v>42859.82291666666</c:v>
                </c:pt>
                <c:pt idx="368">
                  <c:v>42859.83333333334</c:v>
                </c:pt>
                <c:pt idx="369">
                  <c:v>42859.84375</c:v>
                </c:pt>
                <c:pt idx="370">
                  <c:v>42859.85416666666</c:v>
                </c:pt>
                <c:pt idx="371">
                  <c:v>42859.86458333334</c:v>
                </c:pt>
                <c:pt idx="372">
                  <c:v>42859.875</c:v>
                </c:pt>
                <c:pt idx="373">
                  <c:v>42859.88541666666</c:v>
                </c:pt>
                <c:pt idx="374">
                  <c:v>42859.89583333334</c:v>
                </c:pt>
                <c:pt idx="375">
                  <c:v>42859.90625</c:v>
                </c:pt>
                <c:pt idx="376">
                  <c:v>42859.91666666666</c:v>
                </c:pt>
                <c:pt idx="377">
                  <c:v>42859.92708333333</c:v>
                </c:pt>
                <c:pt idx="378">
                  <c:v>42859.9375</c:v>
                </c:pt>
                <c:pt idx="379">
                  <c:v>42859.94791666666</c:v>
                </c:pt>
                <c:pt idx="380">
                  <c:v>42859.95833333333</c:v>
                </c:pt>
                <c:pt idx="381">
                  <c:v>42859.96875</c:v>
                </c:pt>
                <c:pt idx="382">
                  <c:v>42859.97916666665</c:v>
                </c:pt>
                <c:pt idx="383">
                  <c:v>42859.98958333334</c:v>
                </c:pt>
                <c:pt idx="384">
                  <c:v>42860.0</c:v>
                </c:pt>
                <c:pt idx="385">
                  <c:v>42860.01041666666</c:v>
                </c:pt>
                <c:pt idx="386">
                  <c:v>42860.02083333334</c:v>
                </c:pt>
                <c:pt idx="387">
                  <c:v>42860.03125</c:v>
                </c:pt>
                <c:pt idx="388">
                  <c:v>42860.04166666665</c:v>
                </c:pt>
                <c:pt idx="389">
                  <c:v>42860.05208333334</c:v>
                </c:pt>
                <c:pt idx="390">
                  <c:v>42860.0625</c:v>
                </c:pt>
                <c:pt idx="391">
                  <c:v>42860.07291666666</c:v>
                </c:pt>
                <c:pt idx="392">
                  <c:v>42860.08333333334</c:v>
                </c:pt>
                <c:pt idx="393">
                  <c:v>42860.09374999999</c:v>
                </c:pt>
                <c:pt idx="394">
                  <c:v>42860.10416666665</c:v>
                </c:pt>
                <c:pt idx="395">
                  <c:v>42860.11458333334</c:v>
                </c:pt>
                <c:pt idx="396">
                  <c:v>42860.125</c:v>
                </c:pt>
                <c:pt idx="397">
                  <c:v>42860.13541666665</c:v>
                </c:pt>
                <c:pt idx="398">
                  <c:v>42860.14583333334</c:v>
                </c:pt>
                <c:pt idx="399">
                  <c:v>42860.15625</c:v>
                </c:pt>
                <c:pt idx="400">
                  <c:v>42860.16666666665</c:v>
                </c:pt>
                <c:pt idx="401">
                  <c:v>42860.17708333333</c:v>
                </c:pt>
                <c:pt idx="402">
                  <c:v>42860.1875</c:v>
                </c:pt>
                <c:pt idx="403">
                  <c:v>42860.19791666665</c:v>
                </c:pt>
                <c:pt idx="404">
                  <c:v>42860.20833333334</c:v>
                </c:pt>
                <c:pt idx="405">
                  <c:v>42860.21875</c:v>
                </c:pt>
                <c:pt idx="406">
                  <c:v>42860.22916666664</c:v>
                </c:pt>
                <c:pt idx="407">
                  <c:v>42860.23958333333</c:v>
                </c:pt>
                <c:pt idx="408">
                  <c:v>42860.25</c:v>
                </c:pt>
                <c:pt idx="409">
                  <c:v>42860.26041666665</c:v>
                </c:pt>
                <c:pt idx="410">
                  <c:v>42860.27083333334</c:v>
                </c:pt>
                <c:pt idx="411">
                  <c:v>42860.28125</c:v>
                </c:pt>
                <c:pt idx="412">
                  <c:v>42860.29166666664</c:v>
                </c:pt>
                <c:pt idx="413">
                  <c:v>42860.30208333334</c:v>
                </c:pt>
                <c:pt idx="414">
                  <c:v>42860.3125</c:v>
                </c:pt>
                <c:pt idx="415">
                  <c:v>42860.32291666666</c:v>
                </c:pt>
                <c:pt idx="416">
                  <c:v>42860.33333333334</c:v>
                </c:pt>
                <c:pt idx="417">
                  <c:v>42860.34375</c:v>
                </c:pt>
                <c:pt idx="418">
                  <c:v>42860.35416666666</c:v>
                </c:pt>
                <c:pt idx="419">
                  <c:v>42860.36458333334</c:v>
                </c:pt>
                <c:pt idx="420">
                  <c:v>42860.375</c:v>
                </c:pt>
                <c:pt idx="421">
                  <c:v>42860.38541666666</c:v>
                </c:pt>
                <c:pt idx="422">
                  <c:v>42860.39583333334</c:v>
                </c:pt>
                <c:pt idx="423">
                  <c:v>42860.40625</c:v>
                </c:pt>
                <c:pt idx="424">
                  <c:v>42860.41666666666</c:v>
                </c:pt>
                <c:pt idx="425">
                  <c:v>42860.42708333333</c:v>
                </c:pt>
                <c:pt idx="426">
                  <c:v>42860.4375</c:v>
                </c:pt>
                <c:pt idx="427">
                  <c:v>42860.44791666666</c:v>
                </c:pt>
                <c:pt idx="428">
                  <c:v>42860.45833333333</c:v>
                </c:pt>
                <c:pt idx="429">
                  <c:v>42860.46875</c:v>
                </c:pt>
                <c:pt idx="430">
                  <c:v>42860.47916666665</c:v>
                </c:pt>
                <c:pt idx="431">
                  <c:v>42860.48958333334</c:v>
                </c:pt>
                <c:pt idx="432">
                  <c:v>42860.5</c:v>
                </c:pt>
                <c:pt idx="433">
                  <c:v>42860.51041666666</c:v>
                </c:pt>
                <c:pt idx="434">
                  <c:v>42860.52083333334</c:v>
                </c:pt>
                <c:pt idx="435">
                  <c:v>42860.53125</c:v>
                </c:pt>
                <c:pt idx="436">
                  <c:v>42860.54166666665</c:v>
                </c:pt>
                <c:pt idx="437">
                  <c:v>42860.55208333334</c:v>
                </c:pt>
                <c:pt idx="438">
                  <c:v>42860.5625</c:v>
                </c:pt>
                <c:pt idx="439">
                  <c:v>42860.57291666666</c:v>
                </c:pt>
                <c:pt idx="440">
                  <c:v>42860.58333333334</c:v>
                </c:pt>
                <c:pt idx="441">
                  <c:v>42860.59374999999</c:v>
                </c:pt>
                <c:pt idx="442">
                  <c:v>42860.60416666665</c:v>
                </c:pt>
                <c:pt idx="443">
                  <c:v>42860.61458333334</c:v>
                </c:pt>
                <c:pt idx="444">
                  <c:v>42860.625</c:v>
                </c:pt>
                <c:pt idx="445">
                  <c:v>42860.63541666665</c:v>
                </c:pt>
                <c:pt idx="446">
                  <c:v>42860.64583333334</c:v>
                </c:pt>
                <c:pt idx="447">
                  <c:v>42860.65625</c:v>
                </c:pt>
                <c:pt idx="448">
                  <c:v>42860.66666666665</c:v>
                </c:pt>
                <c:pt idx="449">
                  <c:v>42860.67708333333</c:v>
                </c:pt>
                <c:pt idx="450">
                  <c:v>42860.6875</c:v>
                </c:pt>
                <c:pt idx="451">
                  <c:v>42860.69791666665</c:v>
                </c:pt>
                <c:pt idx="452">
                  <c:v>42860.70833333334</c:v>
                </c:pt>
                <c:pt idx="453">
                  <c:v>42860.71875</c:v>
                </c:pt>
                <c:pt idx="454">
                  <c:v>42860.72916666664</c:v>
                </c:pt>
                <c:pt idx="455">
                  <c:v>42860.73958333333</c:v>
                </c:pt>
                <c:pt idx="456">
                  <c:v>42860.75</c:v>
                </c:pt>
                <c:pt idx="457">
                  <c:v>42860.76041666665</c:v>
                </c:pt>
                <c:pt idx="458">
                  <c:v>42860.77083333334</c:v>
                </c:pt>
                <c:pt idx="459">
                  <c:v>42860.78125</c:v>
                </c:pt>
                <c:pt idx="460">
                  <c:v>42860.79166666664</c:v>
                </c:pt>
                <c:pt idx="461">
                  <c:v>42860.80208333334</c:v>
                </c:pt>
                <c:pt idx="462">
                  <c:v>42860.8125</c:v>
                </c:pt>
                <c:pt idx="463">
                  <c:v>42860.82291666666</c:v>
                </c:pt>
                <c:pt idx="464">
                  <c:v>42860.83333333334</c:v>
                </c:pt>
                <c:pt idx="465">
                  <c:v>42860.84375</c:v>
                </c:pt>
                <c:pt idx="466">
                  <c:v>42860.85416666666</c:v>
                </c:pt>
                <c:pt idx="467">
                  <c:v>42860.86458333334</c:v>
                </c:pt>
                <c:pt idx="468">
                  <c:v>42860.875</c:v>
                </c:pt>
                <c:pt idx="469">
                  <c:v>42860.88541666666</c:v>
                </c:pt>
                <c:pt idx="470">
                  <c:v>42860.89583333334</c:v>
                </c:pt>
                <c:pt idx="471">
                  <c:v>42860.90625</c:v>
                </c:pt>
                <c:pt idx="472">
                  <c:v>42860.91666666666</c:v>
                </c:pt>
                <c:pt idx="473">
                  <c:v>42860.92708333333</c:v>
                </c:pt>
                <c:pt idx="474">
                  <c:v>42860.9375</c:v>
                </c:pt>
                <c:pt idx="475">
                  <c:v>42860.94791666666</c:v>
                </c:pt>
                <c:pt idx="476">
                  <c:v>42860.95833333333</c:v>
                </c:pt>
                <c:pt idx="477">
                  <c:v>42860.96875</c:v>
                </c:pt>
                <c:pt idx="478">
                  <c:v>42860.97916666665</c:v>
                </c:pt>
                <c:pt idx="479">
                  <c:v>42860.98958333334</c:v>
                </c:pt>
                <c:pt idx="480">
                  <c:v>42861.0</c:v>
                </c:pt>
                <c:pt idx="481">
                  <c:v>42861.01041666666</c:v>
                </c:pt>
                <c:pt idx="482">
                  <c:v>42861.02083333334</c:v>
                </c:pt>
                <c:pt idx="483">
                  <c:v>42861.03125</c:v>
                </c:pt>
                <c:pt idx="484">
                  <c:v>42861.04166666665</c:v>
                </c:pt>
                <c:pt idx="485">
                  <c:v>42861.05208333334</c:v>
                </c:pt>
                <c:pt idx="486">
                  <c:v>42861.0625</c:v>
                </c:pt>
                <c:pt idx="487">
                  <c:v>42861.07291666666</c:v>
                </c:pt>
                <c:pt idx="488">
                  <c:v>42861.08333333334</c:v>
                </c:pt>
                <c:pt idx="489">
                  <c:v>42861.09374999999</c:v>
                </c:pt>
                <c:pt idx="490">
                  <c:v>42861.10416666665</c:v>
                </c:pt>
                <c:pt idx="491">
                  <c:v>42861.11458333334</c:v>
                </c:pt>
                <c:pt idx="492">
                  <c:v>42861.125</c:v>
                </c:pt>
                <c:pt idx="493">
                  <c:v>42861.13541666665</c:v>
                </c:pt>
                <c:pt idx="494">
                  <c:v>42861.14583333334</c:v>
                </c:pt>
                <c:pt idx="495">
                  <c:v>42861.15625</c:v>
                </c:pt>
                <c:pt idx="496">
                  <c:v>42861.16666666665</c:v>
                </c:pt>
                <c:pt idx="497">
                  <c:v>42861.17708333333</c:v>
                </c:pt>
                <c:pt idx="498">
                  <c:v>42861.1875</c:v>
                </c:pt>
                <c:pt idx="499">
                  <c:v>42861.19791666665</c:v>
                </c:pt>
                <c:pt idx="500">
                  <c:v>42861.20833333334</c:v>
                </c:pt>
                <c:pt idx="501">
                  <c:v>42861.21875</c:v>
                </c:pt>
                <c:pt idx="502">
                  <c:v>42861.22916666664</c:v>
                </c:pt>
                <c:pt idx="503">
                  <c:v>42861.23958333333</c:v>
                </c:pt>
                <c:pt idx="504">
                  <c:v>42861.25</c:v>
                </c:pt>
                <c:pt idx="505">
                  <c:v>42861.26041666665</c:v>
                </c:pt>
                <c:pt idx="506">
                  <c:v>42861.27083333334</c:v>
                </c:pt>
                <c:pt idx="507">
                  <c:v>42861.28125</c:v>
                </c:pt>
                <c:pt idx="508">
                  <c:v>42861.29166666664</c:v>
                </c:pt>
                <c:pt idx="509">
                  <c:v>42861.30208333334</c:v>
                </c:pt>
                <c:pt idx="510">
                  <c:v>42861.3125</c:v>
                </c:pt>
                <c:pt idx="511">
                  <c:v>42861.32291666666</c:v>
                </c:pt>
                <c:pt idx="512">
                  <c:v>42861.33333333334</c:v>
                </c:pt>
                <c:pt idx="513">
                  <c:v>42861.34375</c:v>
                </c:pt>
                <c:pt idx="514">
                  <c:v>42861.35416666666</c:v>
                </c:pt>
                <c:pt idx="515">
                  <c:v>42861.36458333334</c:v>
                </c:pt>
                <c:pt idx="516">
                  <c:v>42861.375</c:v>
                </c:pt>
                <c:pt idx="517">
                  <c:v>42861.38541666666</c:v>
                </c:pt>
                <c:pt idx="518">
                  <c:v>42861.39583333334</c:v>
                </c:pt>
                <c:pt idx="519">
                  <c:v>42861.40625</c:v>
                </c:pt>
                <c:pt idx="520">
                  <c:v>42861.41666666666</c:v>
                </c:pt>
                <c:pt idx="521">
                  <c:v>42861.42708333333</c:v>
                </c:pt>
                <c:pt idx="522">
                  <c:v>42861.4375</c:v>
                </c:pt>
                <c:pt idx="523">
                  <c:v>42861.44791666666</c:v>
                </c:pt>
                <c:pt idx="524">
                  <c:v>42861.45833333333</c:v>
                </c:pt>
                <c:pt idx="525">
                  <c:v>42861.46875</c:v>
                </c:pt>
                <c:pt idx="526">
                  <c:v>42861.47916666665</c:v>
                </c:pt>
                <c:pt idx="527">
                  <c:v>42861.48958333334</c:v>
                </c:pt>
                <c:pt idx="528">
                  <c:v>42861.5</c:v>
                </c:pt>
                <c:pt idx="529">
                  <c:v>42861.51041666666</c:v>
                </c:pt>
                <c:pt idx="530">
                  <c:v>42861.52083333334</c:v>
                </c:pt>
                <c:pt idx="531">
                  <c:v>42861.53125</c:v>
                </c:pt>
                <c:pt idx="532">
                  <c:v>42861.54166666665</c:v>
                </c:pt>
                <c:pt idx="533">
                  <c:v>42861.55208333334</c:v>
                </c:pt>
                <c:pt idx="534">
                  <c:v>42861.5625</c:v>
                </c:pt>
                <c:pt idx="535">
                  <c:v>42861.57291666666</c:v>
                </c:pt>
                <c:pt idx="536">
                  <c:v>42861.58333333334</c:v>
                </c:pt>
                <c:pt idx="537">
                  <c:v>42861.59374999999</c:v>
                </c:pt>
                <c:pt idx="538">
                  <c:v>42861.60416666665</c:v>
                </c:pt>
                <c:pt idx="539">
                  <c:v>42861.61458333334</c:v>
                </c:pt>
                <c:pt idx="540">
                  <c:v>42861.625</c:v>
                </c:pt>
                <c:pt idx="541">
                  <c:v>42861.63541666665</c:v>
                </c:pt>
                <c:pt idx="542">
                  <c:v>42861.64583333334</c:v>
                </c:pt>
                <c:pt idx="543">
                  <c:v>42861.65625</c:v>
                </c:pt>
                <c:pt idx="544">
                  <c:v>42861.66666666665</c:v>
                </c:pt>
                <c:pt idx="545">
                  <c:v>42861.67708333333</c:v>
                </c:pt>
                <c:pt idx="546">
                  <c:v>42861.6875</c:v>
                </c:pt>
                <c:pt idx="547">
                  <c:v>42861.69791666665</c:v>
                </c:pt>
                <c:pt idx="548">
                  <c:v>42861.70833333334</c:v>
                </c:pt>
                <c:pt idx="549">
                  <c:v>42861.71875</c:v>
                </c:pt>
                <c:pt idx="550">
                  <c:v>42861.72916666664</c:v>
                </c:pt>
                <c:pt idx="551">
                  <c:v>42861.73958333333</c:v>
                </c:pt>
                <c:pt idx="552">
                  <c:v>42861.75</c:v>
                </c:pt>
                <c:pt idx="553">
                  <c:v>42861.76041666665</c:v>
                </c:pt>
                <c:pt idx="554">
                  <c:v>42861.77083333334</c:v>
                </c:pt>
                <c:pt idx="555">
                  <c:v>42861.78125</c:v>
                </c:pt>
                <c:pt idx="556">
                  <c:v>42861.79166666664</c:v>
                </c:pt>
                <c:pt idx="557">
                  <c:v>42861.80208333334</c:v>
                </c:pt>
                <c:pt idx="558">
                  <c:v>42861.8125</c:v>
                </c:pt>
                <c:pt idx="559">
                  <c:v>42861.82291666666</c:v>
                </c:pt>
                <c:pt idx="560">
                  <c:v>42861.83333333334</c:v>
                </c:pt>
                <c:pt idx="561">
                  <c:v>42861.84375</c:v>
                </c:pt>
                <c:pt idx="562">
                  <c:v>42861.85416666666</c:v>
                </c:pt>
                <c:pt idx="563">
                  <c:v>42861.86458333334</c:v>
                </c:pt>
                <c:pt idx="564">
                  <c:v>42861.875</c:v>
                </c:pt>
                <c:pt idx="565">
                  <c:v>42861.88541666666</c:v>
                </c:pt>
                <c:pt idx="566">
                  <c:v>42861.89583333334</c:v>
                </c:pt>
                <c:pt idx="567">
                  <c:v>42861.90625</c:v>
                </c:pt>
                <c:pt idx="568">
                  <c:v>42861.91666666666</c:v>
                </c:pt>
                <c:pt idx="569">
                  <c:v>42861.92708333333</c:v>
                </c:pt>
                <c:pt idx="570">
                  <c:v>42861.9375</c:v>
                </c:pt>
                <c:pt idx="571">
                  <c:v>42861.94791666666</c:v>
                </c:pt>
                <c:pt idx="572">
                  <c:v>42861.95833333333</c:v>
                </c:pt>
                <c:pt idx="573">
                  <c:v>42861.96875</c:v>
                </c:pt>
                <c:pt idx="574">
                  <c:v>42861.97916666665</c:v>
                </c:pt>
                <c:pt idx="575">
                  <c:v>42861.98958333334</c:v>
                </c:pt>
                <c:pt idx="576">
                  <c:v>42862.0</c:v>
                </c:pt>
                <c:pt idx="577">
                  <c:v>42862.01041666666</c:v>
                </c:pt>
                <c:pt idx="578">
                  <c:v>42862.02083333334</c:v>
                </c:pt>
                <c:pt idx="579">
                  <c:v>42862.03125</c:v>
                </c:pt>
                <c:pt idx="580">
                  <c:v>42862.04166666665</c:v>
                </c:pt>
                <c:pt idx="581">
                  <c:v>42862.05208333334</c:v>
                </c:pt>
                <c:pt idx="582">
                  <c:v>42862.0625</c:v>
                </c:pt>
                <c:pt idx="583">
                  <c:v>42862.07291666666</c:v>
                </c:pt>
                <c:pt idx="584">
                  <c:v>42862.08333333334</c:v>
                </c:pt>
                <c:pt idx="585">
                  <c:v>42862.09374999999</c:v>
                </c:pt>
                <c:pt idx="586">
                  <c:v>42862.10416666665</c:v>
                </c:pt>
                <c:pt idx="587">
                  <c:v>42862.11458333334</c:v>
                </c:pt>
                <c:pt idx="588">
                  <c:v>42862.125</c:v>
                </c:pt>
                <c:pt idx="589">
                  <c:v>42862.13541666665</c:v>
                </c:pt>
                <c:pt idx="590">
                  <c:v>42862.14583333334</c:v>
                </c:pt>
                <c:pt idx="591">
                  <c:v>42862.15625</c:v>
                </c:pt>
                <c:pt idx="592">
                  <c:v>42862.16666666665</c:v>
                </c:pt>
                <c:pt idx="593">
                  <c:v>42862.17708333333</c:v>
                </c:pt>
                <c:pt idx="594">
                  <c:v>42862.1875</c:v>
                </c:pt>
                <c:pt idx="595">
                  <c:v>42862.19791666665</c:v>
                </c:pt>
                <c:pt idx="596">
                  <c:v>42862.20833333334</c:v>
                </c:pt>
                <c:pt idx="597">
                  <c:v>42862.21875</c:v>
                </c:pt>
                <c:pt idx="598">
                  <c:v>42862.22916666664</c:v>
                </c:pt>
                <c:pt idx="599">
                  <c:v>42862.23958333333</c:v>
                </c:pt>
                <c:pt idx="600">
                  <c:v>42862.25</c:v>
                </c:pt>
                <c:pt idx="601">
                  <c:v>42862.26041666665</c:v>
                </c:pt>
                <c:pt idx="602">
                  <c:v>42862.27083333334</c:v>
                </c:pt>
                <c:pt idx="603">
                  <c:v>42862.28125</c:v>
                </c:pt>
                <c:pt idx="604">
                  <c:v>42862.29166666664</c:v>
                </c:pt>
                <c:pt idx="605">
                  <c:v>42862.30208333334</c:v>
                </c:pt>
                <c:pt idx="606">
                  <c:v>42862.3125</c:v>
                </c:pt>
                <c:pt idx="607">
                  <c:v>42862.32291666666</c:v>
                </c:pt>
                <c:pt idx="608">
                  <c:v>42862.33333333334</c:v>
                </c:pt>
                <c:pt idx="609">
                  <c:v>42862.34375</c:v>
                </c:pt>
                <c:pt idx="610">
                  <c:v>42862.35416666666</c:v>
                </c:pt>
                <c:pt idx="611">
                  <c:v>42862.36458333334</c:v>
                </c:pt>
                <c:pt idx="612">
                  <c:v>42862.375</c:v>
                </c:pt>
                <c:pt idx="613">
                  <c:v>42862.38541666666</c:v>
                </c:pt>
                <c:pt idx="614">
                  <c:v>42862.39583333334</c:v>
                </c:pt>
                <c:pt idx="615">
                  <c:v>42862.40625</c:v>
                </c:pt>
                <c:pt idx="616">
                  <c:v>42862.41666666666</c:v>
                </c:pt>
                <c:pt idx="617">
                  <c:v>42862.42708333333</c:v>
                </c:pt>
                <c:pt idx="618">
                  <c:v>42862.4375</c:v>
                </c:pt>
                <c:pt idx="619">
                  <c:v>42862.44791666666</c:v>
                </c:pt>
                <c:pt idx="620">
                  <c:v>42862.45833333333</c:v>
                </c:pt>
                <c:pt idx="621">
                  <c:v>42862.46875</c:v>
                </c:pt>
                <c:pt idx="622">
                  <c:v>42862.47916666665</c:v>
                </c:pt>
                <c:pt idx="623">
                  <c:v>42862.48958333334</c:v>
                </c:pt>
                <c:pt idx="624">
                  <c:v>42862.5</c:v>
                </c:pt>
                <c:pt idx="625">
                  <c:v>42862.51041666666</c:v>
                </c:pt>
                <c:pt idx="626">
                  <c:v>42862.52083333334</c:v>
                </c:pt>
                <c:pt idx="627">
                  <c:v>42862.53125</c:v>
                </c:pt>
                <c:pt idx="628">
                  <c:v>42862.54166666665</c:v>
                </c:pt>
                <c:pt idx="629">
                  <c:v>42862.55208333334</c:v>
                </c:pt>
                <c:pt idx="630">
                  <c:v>42862.5625</c:v>
                </c:pt>
                <c:pt idx="631">
                  <c:v>42862.57291666666</c:v>
                </c:pt>
                <c:pt idx="632">
                  <c:v>42862.58333333334</c:v>
                </c:pt>
                <c:pt idx="633">
                  <c:v>42862.59374999999</c:v>
                </c:pt>
                <c:pt idx="634">
                  <c:v>42862.60416666665</c:v>
                </c:pt>
                <c:pt idx="635">
                  <c:v>42862.61458333334</c:v>
                </c:pt>
                <c:pt idx="636">
                  <c:v>42862.625</c:v>
                </c:pt>
                <c:pt idx="637">
                  <c:v>42862.63541666665</c:v>
                </c:pt>
                <c:pt idx="638">
                  <c:v>42862.64583333334</c:v>
                </c:pt>
                <c:pt idx="639">
                  <c:v>42862.65625</c:v>
                </c:pt>
                <c:pt idx="640">
                  <c:v>42862.66666666665</c:v>
                </c:pt>
                <c:pt idx="641">
                  <c:v>42862.67708333333</c:v>
                </c:pt>
                <c:pt idx="642">
                  <c:v>42862.6875</c:v>
                </c:pt>
                <c:pt idx="643">
                  <c:v>42862.69791666665</c:v>
                </c:pt>
                <c:pt idx="644">
                  <c:v>42862.70833333334</c:v>
                </c:pt>
                <c:pt idx="645">
                  <c:v>42862.71875</c:v>
                </c:pt>
                <c:pt idx="646">
                  <c:v>42862.72916666664</c:v>
                </c:pt>
                <c:pt idx="647">
                  <c:v>42862.73958333333</c:v>
                </c:pt>
                <c:pt idx="648">
                  <c:v>42862.75</c:v>
                </c:pt>
                <c:pt idx="649">
                  <c:v>42862.76041666665</c:v>
                </c:pt>
                <c:pt idx="650">
                  <c:v>42862.77083333334</c:v>
                </c:pt>
                <c:pt idx="651">
                  <c:v>42862.78125</c:v>
                </c:pt>
                <c:pt idx="652">
                  <c:v>42862.79166666664</c:v>
                </c:pt>
                <c:pt idx="653">
                  <c:v>42862.80208333334</c:v>
                </c:pt>
                <c:pt idx="654">
                  <c:v>42862.8125</c:v>
                </c:pt>
                <c:pt idx="655">
                  <c:v>42862.82291666666</c:v>
                </c:pt>
                <c:pt idx="656">
                  <c:v>42862.83333333334</c:v>
                </c:pt>
                <c:pt idx="657">
                  <c:v>42862.84375</c:v>
                </c:pt>
                <c:pt idx="658">
                  <c:v>42862.85416666666</c:v>
                </c:pt>
                <c:pt idx="659">
                  <c:v>42862.86458333334</c:v>
                </c:pt>
                <c:pt idx="660">
                  <c:v>42862.875</c:v>
                </c:pt>
                <c:pt idx="661">
                  <c:v>42862.88541666666</c:v>
                </c:pt>
                <c:pt idx="662">
                  <c:v>42862.89583333334</c:v>
                </c:pt>
                <c:pt idx="663">
                  <c:v>42862.90625</c:v>
                </c:pt>
                <c:pt idx="664">
                  <c:v>42862.91666666666</c:v>
                </c:pt>
                <c:pt idx="665">
                  <c:v>42862.92708333333</c:v>
                </c:pt>
                <c:pt idx="666">
                  <c:v>42862.9375</c:v>
                </c:pt>
                <c:pt idx="667">
                  <c:v>42862.94791666666</c:v>
                </c:pt>
                <c:pt idx="668">
                  <c:v>42862.95833333333</c:v>
                </c:pt>
                <c:pt idx="669">
                  <c:v>42862.96875</c:v>
                </c:pt>
                <c:pt idx="670">
                  <c:v>42862.97916666665</c:v>
                </c:pt>
                <c:pt idx="671">
                  <c:v>42862.98958333334</c:v>
                </c:pt>
                <c:pt idx="672">
                  <c:v>42863.0</c:v>
                </c:pt>
                <c:pt idx="673">
                  <c:v>42863.01041666666</c:v>
                </c:pt>
                <c:pt idx="674">
                  <c:v>42863.02083333334</c:v>
                </c:pt>
                <c:pt idx="675">
                  <c:v>42863.03125</c:v>
                </c:pt>
                <c:pt idx="676">
                  <c:v>42863.04166666665</c:v>
                </c:pt>
                <c:pt idx="677">
                  <c:v>42863.05208333334</c:v>
                </c:pt>
                <c:pt idx="678">
                  <c:v>42863.0625</c:v>
                </c:pt>
                <c:pt idx="679">
                  <c:v>42863.07291666666</c:v>
                </c:pt>
                <c:pt idx="680">
                  <c:v>42863.08333333334</c:v>
                </c:pt>
                <c:pt idx="681">
                  <c:v>42863.09374999999</c:v>
                </c:pt>
                <c:pt idx="682">
                  <c:v>42863.10416666665</c:v>
                </c:pt>
                <c:pt idx="683">
                  <c:v>42863.11458333334</c:v>
                </c:pt>
                <c:pt idx="684">
                  <c:v>42863.125</c:v>
                </c:pt>
                <c:pt idx="685">
                  <c:v>42863.13541666665</c:v>
                </c:pt>
                <c:pt idx="686">
                  <c:v>42863.14583333334</c:v>
                </c:pt>
                <c:pt idx="687">
                  <c:v>42863.15625</c:v>
                </c:pt>
                <c:pt idx="688">
                  <c:v>42863.16666666665</c:v>
                </c:pt>
                <c:pt idx="689">
                  <c:v>42863.17708333333</c:v>
                </c:pt>
                <c:pt idx="690">
                  <c:v>42863.1875</c:v>
                </c:pt>
                <c:pt idx="691">
                  <c:v>42863.19791666665</c:v>
                </c:pt>
                <c:pt idx="692">
                  <c:v>42863.20833333334</c:v>
                </c:pt>
                <c:pt idx="693">
                  <c:v>42863.21875</c:v>
                </c:pt>
                <c:pt idx="694">
                  <c:v>42863.22916666664</c:v>
                </c:pt>
                <c:pt idx="695">
                  <c:v>42863.23958333333</c:v>
                </c:pt>
                <c:pt idx="696">
                  <c:v>42863.25</c:v>
                </c:pt>
                <c:pt idx="697">
                  <c:v>42863.26041666665</c:v>
                </c:pt>
                <c:pt idx="698">
                  <c:v>42863.27083333334</c:v>
                </c:pt>
                <c:pt idx="699">
                  <c:v>42863.28125</c:v>
                </c:pt>
                <c:pt idx="700">
                  <c:v>42863.29166666664</c:v>
                </c:pt>
                <c:pt idx="701">
                  <c:v>42863.30208333334</c:v>
                </c:pt>
                <c:pt idx="702">
                  <c:v>42863.3125</c:v>
                </c:pt>
                <c:pt idx="703">
                  <c:v>42863.32291666666</c:v>
                </c:pt>
                <c:pt idx="704">
                  <c:v>42863.33333333334</c:v>
                </c:pt>
                <c:pt idx="705">
                  <c:v>42863.34375</c:v>
                </c:pt>
                <c:pt idx="706">
                  <c:v>42863.35416666666</c:v>
                </c:pt>
                <c:pt idx="707">
                  <c:v>42863.36458333334</c:v>
                </c:pt>
                <c:pt idx="708">
                  <c:v>42863.375</c:v>
                </c:pt>
                <c:pt idx="709">
                  <c:v>42863.38541666666</c:v>
                </c:pt>
                <c:pt idx="710">
                  <c:v>42863.39583333334</c:v>
                </c:pt>
                <c:pt idx="711">
                  <c:v>42863.40625</c:v>
                </c:pt>
                <c:pt idx="712">
                  <c:v>42863.41666666666</c:v>
                </c:pt>
                <c:pt idx="713">
                  <c:v>42863.42708333333</c:v>
                </c:pt>
                <c:pt idx="714">
                  <c:v>42863.4375</c:v>
                </c:pt>
                <c:pt idx="715">
                  <c:v>42863.44791666666</c:v>
                </c:pt>
                <c:pt idx="716">
                  <c:v>42863.45833333333</c:v>
                </c:pt>
                <c:pt idx="717">
                  <c:v>42863.46875</c:v>
                </c:pt>
                <c:pt idx="718">
                  <c:v>42863.47916666665</c:v>
                </c:pt>
                <c:pt idx="719">
                  <c:v>42863.48958333334</c:v>
                </c:pt>
                <c:pt idx="720">
                  <c:v>42863.5</c:v>
                </c:pt>
                <c:pt idx="721">
                  <c:v>42863.51041666666</c:v>
                </c:pt>
                <c:pt idx="722">
                  <c:v>42863.52083333334</c:v>
                </c:pt>
                <c:pt idx="723">
                  <c:v>42863.53125</c:v>
                </c:pt>
                <c:pt idx="724">
                  <c:v>42863.54166666665</c:v>
                </c:pt>
                <c:pt idx="725">
                  <c:v>42863.55208333334</c:v>
                </c:pt>
                <c:pt idx="726">
                  <c:v>42863.5625</c:v>
                </c:pt>
                <c:pt idx="727">
                  <c:v>42863.57291666666</c:v>
                </c:pt>
                <c:pt idx="728">
                  <c:v>42863.58333333334</c:v>
                </c:pt>
                <c:pt idx="729">
                  <c:v>42863.59374999999</c:v>
                </c:pt>
                <c:pt idx="730">
                  <c:v>42863.60416666665</c:v>
                </c:pt>
                <c:pt idx="731">
                  <c:v>42863.61458333334</c:v>
                </c:pt>
                <c:pt idx="732">
                  <c:v>42863.625</c:v>
                </c:pt>
                <c:pt idx="733">
                  <c:v>42863.63541666665</c:v>
                </c:pt>
                <c:pt idx="734">
                  <c:v>42863.64583333334</c:v>
                </c:pt>
                <c:pt idx="735">
                  <c:v>42863.65625</c:v>
                </c:pt>
                <c:pt idx="736">
                  <c:v>42863.66666666665</c:v>
                </c:pt>
                <c:pt idx="737">
                  <c:v>42863.67708333333</c:v>
                </c:pt>
                <c:pt idx="738">
                  <c:v>42863.6875</c:v>
                </c:pt>
                <c:pt idx="739">
                  <c:v>42863.69791666665</c:v>
                </c:pt>
                <c:pt idx="740">
                  <c:v>42863.70833333334</c:v>
                </c:pt>
                <c:pt idx="741">
                  <c:v>42863.71875</c:v>
                </c:pt>
                <c:pt idx="742">
                  <c:v>42863.72916666664</c:v>
                </c:pt>
                <c:pt idx="743">
                  <c:v>42863.73958333333</c:v>
                </c:pt>
                <c:pt idx="744">
                  <c:v>42863.75</c:v>
                </c:pt>
                <c:pt idx="745">
                  <c:v>42863.76041666665</c:v>
                </c:pt>
                <c:pt idx="746">
                  <c:v>42863.77083333334</c:v>
                </c:pt>
                <c:pt idx="747">
                  <c:v>42863.78125</c:v>
                </c:pt>
                <c:pt idx="748">
                  <c:v>42863.79166666664</c:v>
                </c:pt>
                <c:pt idx="749">
                  <c:v>42863.80208333334</c:v>
                </c:pt>
                <c:pt idx="750">
                  <c:v>42863.8125</c:v>
                </c:pt>
                <c:pt idx="751">
                  <c:v>42863.82291666666</c:v>
                </c:pt>
                <c:pt idx="752">
                  <c:v>42863.83333333334</c:v>
                </c:pt>
                <c:pt idx="753">
                  <c:v>42863.84375</c:v>
                </c:pt>
                <c:pt idx="754">
                  <c:v>42863.85416666666</c:v>
                </c:pt>
                <c:pt idx="755">
                  <c:v>42863.86458333334</c:v>
                </c:pt>
                <c:pt idx="756">
                  <c:v>42863.875</c:v>
                </c:pt>
                <c:pt idx="757">
                  <c:v>42863.88541666666</c:v>
                </c:pt>
                <c:pt idx="758">
                  <c:v>42863.89583333334</c:v>
                </c:pt>
                <c:pt idx="759">
                  <c:v>42863.90625</c:v>
                </c:pt>
                <c:pt idx="760">
                  <c:v>42863.91666666666</c:v>
                </c:pt>
                <c:pt idx="761">
                  <c:v>42863.92708333333</c:v>
                </c:pt>
                <c:pt idx="762">
                  <c:v>42863.9375</c:v>
                </c:pt>
                <c:pt idx="763">
                  <c:v>42863.94791666666</c:v>
                </c:pt>
                <c:pt idx="764">
                  <c:v>42863.95833333333</c:v>
                </c:pt>
                <c:pt idx="765">
                  <c:v>42863.96875</c:v>
                </c:pt>
                <c:pt idx="766">
                  <c:v>42863.97916666665</c:v>
                </c:pt>
                <c:pt idx="767">
                  <c:v>42863.98958333334</c:v>
                </c:pt>
              </c:numCache>
            </c:numRef>
          </c:xVal>
          <c:yVal>
            <c:numRef>
              <c:f>hampshireData!$E$2:$E$769</c:f>
              <c:numCache>
                <c:formatCode>General</c:formatCode>
                <c:ptCount val="768"/>
                <c:pt idx="0">
                  <c:v>3.0</c:v>
                </c:pt>
                <c:pt idx="1">
                  <c:v>0.0</c:v>
                </c:pt>
                <c:pt idx="2">
                  <c:v>3.0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0.0</c:v>
                </c:pt>
                <c:pt idx="7">
                  <c:v>0.0</c:v>
                </c:pt>
                <c:pt idx="8">
                  <c:v>1.0</c:v>
                </c:pt>
                <c:pt idx="9">
                  <c:v>1.0</c:v>
                </c:pt>
                <c:pt idx="10">
                  <c:v>0.0</c:v>
                </c:pt>
                <c:pt idx="11">
                  <c:v>1.0</c:v>
                </c:pt>
                <c:pt idx="12">
                  <c:v>2.0</c:v>
                </c:pt>
                <c:pt idx="13">
                  <c:v>1.0</c:v>
                </c:pt>
                <c:pt idx="14">
                  <c:v>1.0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  <c:pt idx="18">
                  <c:v>0.0</c:v>
                </c:pt>
                <c:pt idx="19">
                  <c:v>5.0</c:v>
                </c:pt>
                <c:pt idx="20">
                  <c:v>12.0</c:v>
                </c:pt>
                <c:pt idx="21">
                  <c:v>9.0</c:v>
                </c:pt>
                <c:pt idx="22">
                  <c:v>2.0</c:v>
                </c:pt>
                <c:pt idx="23">
                  <c:v>12.0</c:v>
                </c:pt>
                <c:pt idx="24">
                  <c:v>3.0</c:v>
                </c:pt>
                <c:pt idx="25">
                  <c:v>3.0</c:v>
                </c:pt>
                <c:pt idx="26">
                  <c:v>8.0</c:v>
                </c:pt>
                <c:pt idx="27">
                  <c:v>5.0</c:v>
                </c:pt>
                <c:pt idx="28">
                  <c:v>5.0</c:v>
                </c:pt>
                <c:pt idx="29">
                  <c:v>9.0</c:v>
                </c:pt>
                <c:pt idx="30">
                  <c:v>6.0</c:v>
                </c:pt>
                <c:pt idx="31">
                  <c:v>5.0</c:v>
                </c:pt>
                <c:pt idx="32">
                  <c:v>7.0</c:v>
                </c:pt>
                <c:pt idx="33">
                  <c:v>13.0</c:v>
                </c:pt>
                <c:pt idx="34">
                  <c:v>4.0</c:v>
                </c:pt>
                <c:pt idx="35">
                  <c:v>9.0</c:v>
                </c:pt>
                <c:pt idx="36">
                  <c:v>7.0</c:v>
                </c:pt>
                <c:pt idx="37">
                  <c:v>10.0</c:v>
                </c:pt>
                <c:pt idx="38">
                  <c:v>10.0</c:v>
                </c:pt>
                <c:pt idx="39">
                  <c:v>8.0</c:v>
                </c:pt>
                <c:pt idx="40">
                  <c:v>13.0</c:v>
                </c:pt>
                <c:pt idx="41">
                  <c:v>5.0</c:v>
                </c:pt>
                <c:pt idx="42">
                  <c:v>14.0</c:v>
                </c:pt>
                <c:pt idx="43">
                  <c:v>15.0</c:v>
                </c:pt>
                <c:pt idx="44">
                  <c:v>20.0</c:v>
                </c:pt>
                <c:pt idx="45">
                  <c:v>12.0</c:v>
                </c:pt>
                <c:pt idx="46">
                  <c:v>7.0</c:v>
                </c:pt>
                <c:pt idx="47">
                  <c:v>6.0</c:v>
                </c:pt>
                <c:pt idx="48">
                  <c:v>4.0</c:v>
                </c:pt>
                <c:pt idx="49">
                  <c:v>6.0</c:v>
                </c:pt>
                <c:pt idx="50">
                  <c:v>16.0</c:v>
                </c:pt>
                <c:pt idx="51">
                  <c:v>6.0</c:v>
                </c:pt>
                <c:pt idx="52">
                  <c:v>16.0</c:v>
                </c:pt>
                <c:pt idx="53">
                  <c:v>11.0</c:v>
                </c:pt>
                <c:pt idx="54">
                  <c:v>4.0</c:v>
                </c:pt>
                <c:pt idx="55">
                  <c:v>11.0</c:v>
                </c:pt>
                <c:pt idx="56">
                  <c:v>8.0</c:v>
                </c:pt>
                <c:pt idx="57">
                  <c:v>7.0</c:v>
                </c:pt>
                <c:pt idx="58">
                  <c:v>6.0</c:v>
                </c:pt>
                <c:pt idx="59">
                  <c:v>13.0</c:v>
                </c:pt>
                <c:pt idx="60">
                  <c:v>25.0</c:v>
                </c:pt>
                <c:pt idx="61">
                  <c:v>29.0</c:v>
                </c:pt>
                <c:pt idx="62">
                  <c:v>14.0</c:v>
                </c:pt>
                <c:pt idx="63">
                  <c:v>14.0</c:v>
                </c:pt>
                <c:pt idx="64">
                  <c:v>26.0</c:v>
                </c:pt>
                <c:pt idx="65">
                  <c:v>20.0</c:v>
                </c:pt>
                <c:pt idx="66">
                  <c:v>22.0</c:v>
                </c:pt>
                <c:pt idx="67">
                  <c:v>8.0</c:v>
                </c:pt>
                <c:pt idx="68">
                  <c:v>8.0</c:v>
                </c:pt>
                <c:pt idx="69">
                  <c:v>9.0</c:v>
                </c:pt>
                <c:pt idx="70">
                  <c:v>5.0</c:v>
                </c:pt>
                <c:pt idx="71">
                  <c:v>5.0</c:v>
                </c:pt>
                <c:pt idx="72">
                  <c:v>8.0</c:v>
                </c:pt>
                <c:pt idx="73">
                  <c:v>5.0</c:v>
                </c:pt>
                <c:pt idx="74">
                  <c:v>7.0</c:v>
                </c:pt>
                <c:pt idx="75">
                  <c:v>13.0</c:v>
                </c:pt>
                <c:pt idx="76">
                  <c:v>12.0</c:v>
                </c:pt>
                <c:pt idx="77">
                  <c:v>8.0</c:v>
                </c:pt>
                <c:pt idx="78">
                  <c:v>6.0</c:v>
                </c:pt>
                <c:pt idx="79">
                  <c:v>8.0</c:v>
                </c:pt>
                <c:pt idx="80">
                  <c:v>9.0</c:v>
                </c:pt>
                <c:pt idx="81">
                  <c:v>5.0</c:v>
                </c:pt>
                <c:pt idx="82">
                  <c:v>2.0</c:v>
                </c:pt>
                <c:pt idx="83">
                  <c:v>3.0</c:v>
                </c:pt>
                <c:pt idx="84">
                  <c:v>2.0</c:v>
                </c:pt>
                <c:pt idx="85">
                  <c:v>1.0</c:v>
                </c:pt>
                <c:pt idx="86">
                  <c:v>1.0</c:v>
                </c:pt>
                <c:pt idx="87">
                  <c:v>4.0</c:v>
                </c:pt>
                <c:pt idx="88">
                  <c:v>4.0</c:v>
                </c:pt>
                <c:pt idx="89">
                  <c:v>2.0</c:v>
                </c:pt>
                <c:pt idx="90">
                  <c:v>0.0</c:v>
                </c:pt>
                <c:pt idx="91">
                  <c:v>0.0</c:v>
                </c:pt>
                <c:pt idx="92">
                  <c:v>1.0</c:v>
                </c:pt>
                <c:pt idx="93">
                  <c:v>0.0</c:v>
                </c:pt>
                <c:pt idx="94">
                  <c:v>0.0</c:v>
                </c:pt>
                <c:pt idx="95">
                  <c:v>0.0</c:v>
                </c:pt>
                <c:pt idx="96">
                  <c:v>1.0</c:v>
                </c:pt>
                <c:pt idx="97">
                  <c:v>0.0</c:v>
                </c:pt>
                <c:pt idx="98">
                  <c:v>1.0</c:v>
                </c:pt>
                <c:pt idx="99">
                  <c:v>0.0</c:v>
                </c:pt>
                <c:pt idx="100">
                  <c:v>0.0</c:v>
                </c:pt>
                <c:pt idx="101">
                  <c:v>-1.0</c:v>
                </c:pt>
                <c:pt idx="102">
                  <c:v>0.0</c:v>
                </c:pt>
                <c:pt idx="103">
                  <c:v>0.0</c:v>
                </c:pt>
                <c:pt idx="104">
                  <c:v>0.0</c:v>
                </c:pt>
                <c:pt idx="105">
                  <c:v>-1.0</c:v>
                </c:pt>
                <c:pt idx="106">
                  <c:v>1.0</c:v>
                </c:pt>
                <c:pt idx="107">
                  <c:v>-1.0</c:v>
                </c:pt>
                <c:pt idx="108">
                  <c:v>1.0</c:v>
                </c:pt>
                <c:pt idx="109">
                  <c:v>1.0</c:v>
                </c:pt>
                <c:pt idx="110">
                  <c:v>1.0</c:v>
                </c:pt>
                <c:pt idx="111">
                  <c:v>0.0</c:v>
                </c:pt>
                <c:pt idx="112">
                  <c:v>0.0</c:v>
                </c:pt>
                <c:pt idx="113">
                  <c:v>1.0</c:v>
                </c:pt>
                <c:pt idx="114">
                  <c:v>2.0</c:v>
                </c:pt>
                <c:pt idx="115">
                  <c:v>2.0</c:v>
                </c:pt>
                <c:pt idx="116">
                  <c:v>4.0</c:v>
                </c:pt>
                <c:pt idx="117">
                  <c:v>14.0</c:v>
                </c:pt>
                <c:pt idx="118">
                  <c:v>6.0</c:v>
                </c:pt>
                <c:pt idx="119">
                  <c:v>11.0</c:v>
                </c:pt>
                <c:pt idx="120">
                  <c:v>23.0</c:v>
                </c:pt>
                <c:pt idx="121">
                  <c:v>18.0</c:v>
                </c:pt>
                <c:pt idx="122">
                  <c:v>30.0</c:v>
                </c:pt>
                <c:pt idx="123">
                  <c:v>31.0</c:v>
                </c:pt>
                <c:pt idx="124">
                  <c:v>33.0</c:v>
                </c:pt>
                <c:pt idx="125">
                  <c:v>25.0</c:v>
                </c:pt>
                <c:pt idx="126">
                  <c:v>41.0</c:v>
                </c:pt>
                <c:pt idx="127">
                  <c:v>31.0</c:v>
                </c:pt>
                <c:pt idx="128">
                  <c:v>28.0</c:v>
                </c:pt>
                <c:pt idx="129">
                  <c:v>36.0</c:v>
                </c:pt>
                <c:pt idx="130">
                  <c:v>49.0</c:v>
                </c:pt>
                <c:pt idx="131">
                  <c:v>31.0</c:v>
                </c:pt>
                <c:pt idx="132">
                  <c:v>20.0</c:v>
                </c:pt>
                <c:pt idx="133">
                  <c:v>66.0</c:v>
                </c:pt>
                <c:pt idx="134">
                  <c:v>31.0</c:v>
                </c:pt>
                <c:pt idx="135">
                  <c:v>32.0</c:v>
                </c:pt>
                <c:pt idx="136">
                  <c:v>42.0</c:v>
                </c:pt>
                <c:pt idx="137">
                  <c:v>25.0</c:v>
                </c:pt>
                <c:pt idx="138">
                  <c:v>28.0</c:v>
                </c:pt>
                <c:pt idx="139">
                  <c:v>41.0</c:v>
                </c:pt>
                <c:pt idx="140">
                  <c:v>18.0</c:v>
                </c:pt>
                <c:pt idx="141">
                  <c:v>15.0</c:v>
                </c:pt>
                <c:pt idx="142">
                  <c:v>23.0</c:v>
                </c:pt>
                <c:pt idx="143">
                  <c:v>10.0</c:v>
                </c:pt>
                <c:pt idx="144">
                  <c:v>14.0</c:v>
                </c:pt>
                <c:pt idx="145">
                  <c:v>11.0</c:v>
                </c:pt>
                <c:pt idx="146">
                  <c:v>11.0</c:v>
                </c:pt>
                <c:pt idx="147">
                  <c:v>6.0</c:v>
                </c:pt>
                <c:pt idx="148">
                  <c:v>11.0</c:v>
                </c:pt>
                <c:pt idx="149">
                  <c:v>13.0</c:v>
                </c:pt>
                <c:pt idx="150">
                  <c:v>14.0</c:v>
                </c:pt>
                <c:pt idx="151">
                  <c:v>25.0</c:v>
                </c:pt>
                <c:pt idx="152">
                  <c:v>9.0</c:v>
                </c:pt>
                <c:pt idx="153">
                  <c:v>10.0</c:v>
                </c:pt>
                <c:pt idx="154">
                  <c:v>11.0</c:v>
                </c:pt>
                <c:pt idx="155">
                  <c:v>40.0</c:v>
                </c:pt>
                <c:pt idx="156">
                  <c:v>10.0</c:v>
                </c:pt>
                <c:pt idx="157">
                  <c:v>12.0</c:v>
                </c:pt>
                <c:pt idx="158">
                  <c:v>7.0</c:v>
                </c:pt>
                <c:pt idx="159">
                  <c:v>19.0</c:v>
                </c:pt>
                <c:pt idx="160">
                  <c:v>11.0</c:v>
                </c:pt>
                <c:pt idx="161">
                  <c:v>8.0</c:v>
                </c:pt>
                <c:pt idx="162">
                  <c:v>18.0</c:v>
                </c:pt>
                <c:pt idx="163">
                  <c:v>60.0</c:v>
                </c:pt>
                <c:pt idx="164">
                  <c:v>44.0</c:v>
                </c:pt>
                <c:pt idx="165">
                  <c:v>54.0</c:v>
                </c:pt>
                <c:pt idx="166">
                  <c:v>34.0</c:v>
                </c:pt>
                <c:pt idx="167">
                  <c:v>41.0</c:v>
                </c:pt>
                <c:pt idx="168">
                  <c:v>40.0</c:v>
                </c:pt>
                <c:pt idx="169">
                  <c:v>36.0</c:v>
                </c:pt>
                <c:pt idx="170">
                  <c:v>24.0</c:v>
                </c:pt>
                <c:pt idx="171">
                  <c:v>23.0</c:v>
                </c:pt>
                <c:pt idx="172">
                  <c:v>11.0</c:v>
                </c:pt>
                <c:pt idx="173">
                  <c:v>9.0</c:v>
                </c:pt>
                <c:pt idx="174">
                  <c:v>11.0</c:v>
                </c:pt>
                <c:pt idx="175">
                  <c:v>14.0</c:v>
                </c:pt>
                <c:pt idx="176">
                  <c:v>8.0</c:v>
                </c:pt>
                <c:pt idx="177">
                  <c:v>8.0</c:v>
                </c:pt>
                <c:pt idx="178">
                  <c:v>4.0</c:v>
                </c:pt>
                <c:pt idx="179">
                  <c:v>5.0</c:v>
                </c:pt>
                <c:pt idx="180">
                  <c:v>7.0</c:v>
                </c:pt>
                <c:pt idx="181">
                  <c:v>14.0</c:v>
                </c:pt>
                <c:pt idx="182">
                  <c:v>5.0</c:v>
                </c:pt>
                <c:pt idx="183">
                  <c:v>5.0</c:v>
                </c:pt>
                <c:pt idx="184">
                  <c:v>2.0</c:v>
                </c:pt>
                <c:pt idx="185">
                  <c:v>3.0</c:v>
                </c:pt>
                <c:pt idx="186">
                  <c:v>7.0</c:v>
                </c:pt>
                <c:pt idx="187">
                  <c:v>1.0</c:v>
                </c:pt>
                <c:pt idx="188">
                  <c:v>1.0</c:v>
                </c:pt>
                <c:pt idx="189">
                  <c:v>0.0</c:v>
                </c:pt>
                <c:pt idx="190">
                  <c:v>1.0</c:v>
                </c:pt>
                <c:pt idx="191">
                  <c:v>1.0</c:v>
                </c:pt>
                <c:pt idx="192">
                  <c:v>0.0</c:v>
                </c:pt>
                <c:pt idx="193">
                  <c:v>0.0</c:v>
                </c:pt>
                <c:pt idx="194">
                  <c:v>0.0</c:v>
                </c:pt>
                <c:pt idx="197">
                  <c:v>2.0</c:v>
                </c:pt>
                <c:pt idx="198">
                  <c:v>1.0</c:v>
                </c:pt>
                <c:pt idx="199">
                  <c:v>1.0</c:v>
                </c:pt>
                <c:pt idx="200">
                  <c:v>1.0</c:v>
                </c:pt>
                <c:pt idx="201">
                  <c:v>1.0</c:v>
                </c:pt>
                <c:pt idx="202">
                  <c:v>0.0</c:v>
                </c:pt>
                <c:pt idx="203">
                  <c:v>-1.0</c:v>
                </c:pt>
                <c:pt idx="204">
                  <c:v>0.0</c:v>
                </c:pt>
                <c:pt idx="205">
                  <c:v>0.0</c:v>
                </c:pt>
                <c:pt idx="206">
                  <c:v>0.0</c:v>
                </c:pt>
                <c:pt idx="207">
                  <c:v>12.0</c:v>
                </c:pt>
                <c:pt idx="208">
                  <c:v>0.0</c:v>
                </c:pt>
                <c:pt idx="209">
                  <c:v>1.0</c:v>
                </c:pt>
                <c:pt idx="210">
                  <c:v>4.0</c:v>
                </c:pt>
                <c:pt idx="211">
                  <c:v>0.0</c:v>
                </c:pt>
                <c:pt idx="212">
                  <c:v>4.0</c:v>
                </c:pt>
                <c:pt idx="213">
                  <c:v>3.0</c:v>
                </c:pt>
                <c:pt idx="214">
                  <c:v>8.0</c:v>
                </c:pt>
                <c:pt idx="215">
                  <c:v>9.0</c:v>
                </c:pt>
                <c:pt idx="216">
                  <c:v>16.0</c:v>
                </c:pt>
                <c:pt idx="217">
                  <c:v>15.0</c:v>
                </c:pt>
                <c:pt idx="218">
                  <c:v>13.0</c:v>
                </c:pt>
                <c:pt idx="219">
                  <c:v>20.0</c:v>
                </c:pt>
                <c:pt idx="220">
                  <c:v>14.0</c:v>
                </c:pt>
                <c:pt idx="221">
                  <c:v>13.0</c:v>
                </c:pt>
                <c:pt idx="222">
                  <c:v>28.0</c:v>
                </c:pt>
                <c:pt idx="223">
                  <c:v>21.0</c:v>
                </c:pt>
                <c:pt idx="224">
                  <c:v>13.0</c:v>
                </c:pt>
                <c:pt idx="225">
                  <c:v>33.0</c:v>
                </c:pt>
                <c:pt idx="226">
                  <c:v>15.0</c:v>
                </c:pt>
                <c:pt idx="227">
                  <c:v>43.0</c:v>
                </c:pt>
                <c:pt idx="228">
                  <c:v>11.0</c:v>
                </c:pt>
                <c:pt idx="229">
                  <c:v>23.0</c:v>
                </c:pt>
                <c:pt idx="230">
                  <c:v>19.0</c:v>
                </c:pt>
                <c:pt idx="231">
                  <c:v>25.0</c:v>
                </c:pt>
                <c:pt idx="232">
                  <c:v>14.0</c:v>
                </c:pt>
                <c:pt idx="233">
                  <c:v>23.0</c:v>
                </c:pt>
                <c:pt idx="234">
                  <c:v>24.0</c:v>
                </c:pt>
                <c:pt idx="235">
                  <c:v>26.0</c:v>
                </c:pt>
                <c:pt idx="236">
                  <c:v>18.0</c:v>
                </c:pt>
                <c:pt idx="237">
                  <c:v>18.0</c:v>
                </c:pt>
                <c:pt idx="238">
                  <c:v>13.0</c:v>
                </c:pt>
                <c:pt idx="239">
                  <c:v>38.0</c:v>
                </c:pt>
                <c:pt idx="240">
                  <c:v>15.0</c:v>
                </c:pt>
                <c:pt idx="241">
                  <c:v>19.0</c:v>
                </c:pt>
                <c:pt idx="242">
                  <c:v>15.0</c:v>
                </c:pt>
                <c:pt idx="243">
                  <c:v>21.0</c:v>
                </c:pt>
                <c:pt idx="244">
                  <c:v>20.0</c:v>
                </c:pt>
                <c:pt idx="245">
                  <c:v>22.0</c:v>
                </c:pt>
                <c:pt idx="246">
                  <c:v>37.0</c:v>
                </c:pt>
                <c:pt idx="247">
                  <c:v>37.0</c:v>
                </c:pt>
                <c:pt idx="248">
                  <c:v>22.0</c:v>
                </c:pt>
                <c:pt idx="249">
                  <c:v>13.0</c:v>
                </c:pt>
                <c:pt idx="250">
                  <c:v>16.0</c:v>
                </c:pt>
                <c:pt idx="251">
                  <c:v>20.0</c:v>
                </c:pt>
                <c:pt idx="252">
                  <c:v>15.0</c:v>
                </c:pt>
                <c:pt idx="253">
                  <c:v>19.0</c:v>
                </c:pt>
                <c:pt idx="254">
                  <c:v>30.0</c:v>
                </c:pt>
                <c:pt idx="255">
                  <c:v>20.0</c:v>
                </c:pt>
                <c:pt idx="256">
                  <c:v>12.0</c:v>
                </c:pt>
                <c:pt idx="257">
                  <c:v>21.0</c:v>
                </c:pt>
                <c:pt idx="258">
                  <c:v>25.0</c:v>
                </c:pt>
                <c:pt idx="259">
                  <c:v>25.0</c:v>
                </c:pt>
                <c:pt idx="260">
                  <c:v>12.0</c:v>
                </c:pt>
                <c:pt idx="261">
                  <c:v>21.0</c:v>
                </c:pt>
                <c:pt idx="262">
                  <c:v>15.0</c:v>
                </c:pt>
                <c:pt idx="263">
                  <c:v>15.0</c:v>
                </c:pt>
                <c:pt idx="264">
                  <c:v>8.0</c:v>
                </c:pt>
                <c:pt idx="265">
                  <c:v>20.0</c:v>
                </c:pt>
                <c:pt idx="266">
                  <c:v>12.0</c:v>
                </c:pt>
                <c:pt idx="267">
                  <c:v>10.0</c:v>
                </c:pt>
                <c:pt idx="268">
                  <c:v>10.0</c:v>
                </c:pt>
                <c:pt idx="269">
                  <c:v>11.0</c:v>
                </c:pt>
                <c:pt idx="270">
                  <c:v>9.0</c:v>
                </c:pt>
                <c:pt idx="271">
                  <c:v>12.0</c:v>
                </c:pt>
                <c:pt idx="272">
                  <c:v>5.0</c:v>
                </c:pt>
                <c:pt idx="273">
                  <c:v>4.0</c:v>
                </c:pt>
                <c:pt idx="274">
                  <c:v>5.0</c:v>
                </c:pt>
                <c:pt idx="275">
                  <c:v>7.0</c:v>
                </c:pt>
                <c:pt idx="276">
                  <c:v>7.0</c:v>
                </c:pt>
                <c:pt idx="277">
                  <c:v>3.0</c:v>
                </c:pt>
                <c:pt idx="278">
                  <c:v>7.0</c:v>
                </c:pt>
                <c:pt idx="279">
                  <c:v>7.0</c:v>
                </c:pt>
                <c:pt idx="280">
                  <c:v>2.0</c:v>
                </c:pt>
                <c:pt idx="281">
                  <c:v>1.0</c:v>
                </c:pt>
                <c:pt idx="282">
                  <c:v>3.0</c:v>
                </c:pt>
                <c:pt idx="283">
                  <c:v>2.0</c:v>
                </c:pt>
                <c:pt idx="284">
                  <c:v>2.0</c:v>
                </c:pt>
                <c:pt idx="285">
                  <c:v>2.0</c:v>
                </c:pt>
                <c:pt idx="286">
                  <c:v>0.0</c:v>
                </c:pt>
                <c:pt idx="287">
                  <c:v>1.0</c:v>
                </c:pt>
                <c:pt idx="288">
                  <c:v>1.0</c:v>
                </c:pt>
                <c:pt idx="289">
                  <c:v>2.0</c:v>
                </c:pt>
                <c:pt idx="290">
                  <c:v>0.0</c:v>
                </c:pt>
                <c:pt idx="291">
                  <c:v>1.0</c:v>
                </c:pt>
                <c:pt idx="292">
                  <c:v>1.0</c:v>
                </c:pt>
                <c:pt idx="293">
                  <c:v>0.0</c:v>
                </c:pt>
                <c:pt idx="294">
                  <c:v>-1.0</c:v>
                </c:pt>
                <c:pt idx="295">
                  <c:v>-1.0</c:v>
                </c:pt>
                <c:pt idx="296">
                  <c:v>0.0</c:v>
                </c:pt>
                <c:pt idx="297">
                  <c:v>0.0</c:v>
                </c:pt>
                <c:pt idx="298">
                  <c:v>0.0</c:v>
                </c:pt>
                <c:pt idx="299">
                  <c:v>0.0</c:v>
                </c:pt>
                <c:pt idx="300">
                  <c:v>0.0</c:v>
                </c:pt>
                <c:pt idx="301">
                  <c:v>0.0</c:v>
                </c:pt>
                <c:pt idx="302">
                  <c:v>-1.0</c:v>
                </c:pt>
                <c:pt idx="303">
                  <c:v>0.0</c:v>
                </c:pt>
                <c:pt idx="304">
                  <c:v>0.0</c:v>
                </c:pt>
                <c:pt idx="305">
                  <c:v>0.0</c:v>
                </c:pt>
                <c:pt idx="306">
                  <c:v>-1.0</c:v>
                </c:pt>
                <c:pt idx="307">
                  <c:v>2.0</c:v>
                </c:pt>
                <c:pt idx="308">
                  <c:v>5.0</c:v>
                </c:pt>
                <c:pt idx="309">
                  <c:v>7.0</c:v>
                </c:pt>
                <c:pt idx="310">
                  <c:v>9.0</c:v>
                </c:pt>
                <c:pt idx="311">
                  <c:v>12.0</c:v>
                </c:pt>
                <c:pt idx="312">
                  <c:v>14.0</c:v>
                </c:pt>
                <c:pt idx="313">
                  <c:v>17.0</c:v>
                </c:pt>
                <c:pt idx="314">
                  <c:v>25.0</c:v>
                </c:pt>
                <c:pt idx="315">
                  <c:v>25.0</c:v>
                </c:pt>
                <c:pt idx="316">
                  <c:v>15.0</c:v>
                </c:pt>
                <c:pt idx="317">
                  <c:v>23.0</c:v>
                </c:pt>
                <c:pt idx="318">
                  <c:v>30.0</c:v>
                </c:pt>
                <c:pt idx="319">
                  <c:v>38.0</c:v>
                </c:pt>
                <c:pt idx="320">
                  <c:v>14.0</c:v>
                </c:pt>
                <c:pt idx="321">
                  <c:v>18.0</c:v>
                </c:pt>
                <c:pt idx="322">
                  <c:v>19.0</c:v>
                </c:pt>
                <c:pt idx="323">
                  <c:v>23.0</c:v>
                </c:pt>
                <c:pt idx="324">
                  <c:v>15.0</c:v>
                </c:pt>
                <c:pt idx="325">
                  <c:v>29.0</c:v>
                </c:pt>
                <c:pt idx="326">
                  <c:v>26.0</c:v>
                </c:pt>
                <c:pt idx="327">
                  <c:v>21.0</c:v>
                </c:pt>
                <c:pt idx="328">
                  <c:v>20.0</c:v>
                </c:pt>
                <c:pt idx="329">
                  <c:v>19.0</c:v>
                </c:pt>
                <c:pt idx="330">
                  <c:v>21.0</c:v>
                </c:pt>
                <c:pt idx="331">
                  <c:v>15.0</c:v>
                </c:pt>
                <c:pt idx="332">
                  <c:v>22.0</c:v>
                </c:pt>
                <c:pt idx="333">
                  <c:v>24.0</c:v>
                </c:pt>
                <c:pt idx="334">
                  <c:v>34.0</c:v>
                </c:pt>
                <c:pt idx="335">
                  <c:v>15.0</c:v>
                </c:pt>
                <c:pt idx="336">
                  <c:v>12.0</c:v>
                </c:pt>
                <c:pt idx="337">
                  <c:v>18.0</c:v>
                </c:pt>
                <c:pt idx="338">
                  <c:v>15.0</c:v>
                </c:pt>
                <c:pt idx="339">
                  <c:v>16.0</c:v>
                </c:pt>
                <c:pt idx="340">
                  <c:v>13.0</c:v>
                </c:pt>
                <c:pt idx="341">
                  <c:v>30.0</c:v>
                </c:pt>
                <c:pt idx="342">
                  <c:v>15.0</c:v>
                </c:pt>
                <c:pt idx="343">
                  <c:v>11.0</c:v>
                </c:pt>
                <c:pt idx="344">
                  <c:v>10.0</c:v>
                </c:pt>
                <c:pt idx="345">
                  <c:v>18.0</c:v>
                </c:pt>
                <c:pt idx="346">
                  <c:v>17.0</c:v>
                </c:pt>
                <c:pt idx="347">
                  <c:v>20.0</c:v>
                </c:pt>
                <c:pt idx="348">
                  <c:v>15.0</c:v>
                </c:pt>
                <c:pt idx="349">
                  <c:v>17.0</c:v>
                </c:pt>
                <c:pt idx="350">
                  <c:v>16.0</c:v>
                </c:pt>
                <c:pt idx="351">
                  <c:v>31.0</c:v>
                </c:pt>
                <c:pt idx="352">
                  <c:v>13.0</c:v>
                </c:pt>
                <c:pt idx="353">
                  <c:v>14.0</c:v>
                </c:pt>
                <c:pt idx="354">
                  <c:v>14.0</c:v>
                </c:pt>
                <c:pt idx="355">
                  <c:v>14.0</c:v>
                </c:pt>
                <c:pt idx="356">
                  <c:v>13.0</c:v>
                </c:pt>
                <c:pt idx="357">
                  <c:v>14.0</c:v>
                </c:pt>
                <c:pt idx="358">
                  <c:v>8.0</c:v>
                </c:pt>
                <c:pt idx="359">
                  <c:v>14.0</c:v>
                </c:pt>
                <c:pt idx="360">
                  <c:v>11.0</c:v>
                </c:pt>
                <c:pt idx="361">
                  <c:v>18.0</c:v>
                </c:pt>
                <c:pt idx="362">
                  <c:v>12.0</c:v>
                </c:pt>
                <c:pt idx="363">
                  <c:v>10.0</c:v>
                </c:pt>
                <c:pt idx="364">
                  <c:v>6.0</c:v>
                </c:pt>
                <c:pt idx="365">
                  <c:v>6.0</c:v>
                </c:pt>
                <c:pt idx="366">
                  <c:v>6.0</c:v>
                </c:pt>
                <c:pt idx="367">
                  <c:v>10.0</c:v>
                </c:pt>
                <c:pt idx="368">
                  <c:v>8.0</c:v>
                </c:pt>
                <c:pt idx="369">
                  <c:v>3.0</c:v>
                </c:pt>
                <c:pt idx="370">
                  <c:v>5.0</c:v>
                </c:pt>
                <c:pt idx="371">
                  <c:v>7.0</c:v>
                </c:pt>
                <c:pt idx="372">
                  <c:v>4.0</c:v>
                </c:pt>
                <c:pt idx="373">
                  <c:v>6.0</c:v>
                </c:pt>
                <c:pt idx="374">
                  <c:v>3.0</c:v>
                </c:pt>
                <c:pt idx="375">
                  <c:v>4.0</c:v>
                </c:pt>
                <c:pt idx="376">
                  <c:v>4.0</c:v>
                </c:pt>
                <c:pt idx="377">
                  <c:v>1.0</c:v>
                </c:pt>
                <c:pt idx="378">
                  <c:v>3.0</c:v>
                </c:pt>
                <c:pt idx="379">
                  <c:v>3.0</c:v>
                </c:pt>
                <c:pt idx="380">
                  <c:v>1.0</c:v>
                </c:pt>
                <c:pt idx="381">
                  <c:v>1.0</c:v>
                </c:pt>
                <c:pt idx="382">
                  <c:v>3.0</c:v>
                </c:pt>
                <c:pt idx="383">
                  <c:v>1.0</c:v>
                </c:pt>
                <c:pt idx="384">
                  <c:v>1.0</c:v>
                </c:pt>
                <c:pt idx="385">
                  <c:v>1.0</c:v>
                </c:pt>
                <c:pt idx="386">
                  <c:v>1.0</c:v>
                </c:pt>
                <c:pt idx="387">
                  <c:v>1.0</c:v>
                </c:pt>
                <c:pt idx="388">
                  <c:v>1.0</c:v>
                </c:pt>
                <c:pt idx="389">
                  <c:v>0.0</c:v>
                </c:pt>
                <c:pt idx="390">
                  <c:v>2.0</c:v>
                </c:pt>
                <c:pt idx="391">
                  <c:v>1.0</c:v>
                </c:pt>
                <c:pt idx="392">
                  <c:v>0.0</c:v>
                </c:pt>
                <c:pt idx="393">
                  <c:v>0.0</c:v>
                </c:pt>
                <c:pt idx="394">
                  <c:v>1.0</c:v>
                </c:pt>
                <c:pt idx="395">
                  <c:v>0.0</c:v>
                </c:pt>
                <c:pt idx="396">
                  <c:v>0.0</c:v>
                </c:pt>
                <c:pt idx="397">
                  <c:v>1.0</c:v>
                </c:pt>
                <c:pt idx="398">
                  <c:v>1.0</c:v>
                </c:pt>
                <c:pt idx="399">
                  <c:v>0.0</c:v>
                </c:pt>
                <c:pt idx="400">
                  <c:v>1.0</c:v>
                </c:pt>
                <c:pt idx="401">
                  <c:v>0.0</c:v>
                </c:pt>
                <c:pt idx="402">
                  <c:v>1.0</c:v>
                </c:pt>
                <c:pt idx="403">
                  <c:v>2.0</c:v>
                </c:pt>
                <c:pt idx="404">
                  <c:v>4.0</c:v>
                </c:pt>
                <c:pt idx="405">
                  <c:v>2.0</c:v>
                </c:pt>
                <c:pt idx="406">
                  <c:v>5.0</c:v>
                </c:pt>
                <c:pt idx="407">
                  <c:v>6.0</c:v>
                </c:pt>
                <c:pt idx="408">
                  <c:v>13.0</c:v>
                </c:pt>
                <c:pt idx="409">
                  <c:v>22.0</c:v>
                </c:pt>
                <c:pt idx="410">
                  <c:v>14.0</c:v>
                </c:pt>
                <c:pt idx="411">
                  <c:v>21.0</c:v>
                </c:pt>
                <c:pt idx="412">
                  <c:v>18.0</c:v>
                </c:pt>
                <c:pt idx="413">
                  <c:v>18.0</c:v>
                </c:pt>
                <c:pt idx="414">
                  <c:v>20.0</c:v>
                </c:pt>
                <c:pt idx="415">
                  <c:v>19.0</c:v>
                </c:pt>
                <c:pt idx="416">
                  <c:v>16.0</c:v>
                </c:pt>
                <c:pt idx="417">
                  <c:v>19.0</c:v>
                </c:pt>
                <c:pt idx="418">
                  <c:v>14.0</c:v>
                </c:pt>
                <c:pt idx="419">
                  <c:v>19.0</c:v>
                </c:pt>
                <c:pt idx="420">
                  <c:v>14.0</c:v>
                </c:pt>
                <c:pt idx="421">
                  <c:v>20.0</c:v>
                </c:pt>
                <c:pt idx="422">
                  <c:v>24.0</c:v>
                </c:pt>
                <c:pt idx="423">
                  <c:v>23.0</c:v>
                </c:pt>
                <c:pt idx="424">
                  <c:v>18.0</c:v>
                </c:pt>
                <c:pt idx="425">
                  <c:v>20.0</c:v>
                </c:pt>
                <c:pt idx="426">
                  <c:v>21.0</c:v>
                </c:pt>
                <c:pt idx="427">
                  <c:v>18.0</c:v>
                </c:pt>
                <c:pt idx="428">
                  <c:v>16.0</c:v>
                </c:pt>
                <c:pt idx="429">
                  <c:v>27.0</c:v>
                </c:pt>
                <c:pt idx="430">
                  <c:v>26.0</c:v>
                </c:pt>
                <c:pt idx="431">
                  <c:v>18.0</c:v>
                </c:pt>
                <c:pt idx="432">
                  <c:v>19.0</c:v>
                </c:pt>
                <c:pt idx="433">
                  <c:v>19.0</c:v>
                </c:pt>
                <c:pt idx="434">
                  <c:v>16.0</c:v>
                </c:pt>
                <c:pt idx="435">
                  <c:v>19.0</c:v>
                </c:pt>
                <c:pt idx="436">
                  <c:v>18.0</c:v>
                </c:pt>
                <c:pt idx="437">
                  <c:v>22.0</c:v>
                </c:pt>
                <c:pt idx="438">
                  <c:v>15.0</c:v>
                </c:pt>
                <c:pt idx="439">
                  <c:v>16.0</c:v>
                </c:pt>
                <c:pt idx="440">
                  <c:v>15.0</c:v>
                </c:pt>
                <c:pt idx="441">
                  <c:v>17.0</c:v>
                </c:pt>
                <c:pt idx="442">
                  <c:v>19.0</c:v>
                </c:pt>
                <c:pt idx="443">
                  <c:v>20.0</c:v>
                </c:pt>
                <c:pt idx="444">
                  <c:v>15.0</c:v>
                </c:pt>
                <c:pt idx="445">
                  <c:v>25.0</c:v>
                </c:pt>
                <c:pt idx="446">
                  <c:v>22.0</c:v>
                </c:pt>
                <c:pt idx="447">
                  <c:v>19.0</c:v>
                </c:pt>
                <c:pt idx="448">
                  <c:v>23.0</c:v>
                </c:pt>
                <c:pt idx="449">
                  <c:v>15.0</c:v>
                </c:pt>
                <c:pt idx="450">
                  <c:v>18.0</c:v>
                </c:pt>
                <c:pt idx="451">
                  <c:v>17.0</c:v>
                </c:pt>
                <c:pt idx="452">
                  <c:v>18.0</c:v>
                </c:pt>
                <c:pt idx="453">
                  <c:v>14.0</c:v>
                </c:pt>
                <c:pt idx="454">
                  <c:v>12.0</c:v>
                </c:pt>
                <c:pt idx="455">
                  <c:v>24.0</c:v>
                </c:pt>
                <c:pt idx="456">
                  <c:v>14.0</c:v>
                </c:pt>
                <c:pt idx="457">
                  <c:v>17.0</c:v>
                </c:pt>
                <c:pt idx="458">
                  <c:v>9.0</c:v>
                </c:pt>
                <c:pt idx="459">
                  <c:v>10.0</c:v>
                </c:pt>
                <c:pt idx="460">
                  <c:v>12.0</c:v>
                </c:pt>
                <c:pt idx="461">
                  <c:v>11.0</c:v>
                </c:pt>
                <c:pt idx="462">
                  <c:v>7.0</c:v>
                </c:pt>
                <c:pt idx="463">
                  <c:v>6.0</c:v>
                </c:pt>
                <c:pt idx="464">
                  <c:v>6.0</c:v>
                </c:pt>
                <c:pt idx="465">
                  <c:v>6.0</c:v>
                </c:pt>
                <c:pt idx="466">
                  <c:v>6.0</c:v>
                </c:pt>
                <c:pt idx="467">
                  <c:v>9.0</c:v>
                </c:pt>
                <c:pt idx="468">
                  <c:v>6.0</c:v>
                </c:pt>
                <c:pt idx="469">
                  <c:v>6.0</c:v>
                </c:pt>
                <c:pt idx="470">
                  <c:v>4.0</c:v>
                </c:pt>
                <c:pt idx="471">
                  <c:v>4.0</c:v>
                </c:pt>
                <c:pt idx="472">
                  <c:v>4.0</c:v>
                </c:pt>
                <c:pt idx="473">
                  <c:v>3.0</c:v>
                </c:pt>
                <c:pt idx="474">
                  <c:v>4.0</c:v>
                </c:pt>
                <c:pt idx="475">
                  <c:v>1.0</c:v>
                </c:pt>
                <c:pt idx="476">
                  <c:v>3.0</c:v>
                </c:pt>
                <c:pt idx="477">
                  <c:v>2.0</c:v>
                </c:pt>
                <c:pt idx="478">
                  <c:v>2.0</c:v>
                </c:pt>
                <c:pt idx="479">
                  <c:v>4.0</c:v>
                </c:pt>
                <c:pt idx="480">
                  <c:v>1.0</c:v>
                </c:pt>
                <c:pt idx="481">
                  <c:v>2.0</c:v>
                </c:pt>
                <c:pt idx="482">
                  <c:v>1.0</c:v>
                </c:pt>
                <c:pt idx="485">
                  <c:v>0.0</c:v>
                </c:pt>
                <c:pt idx="486">
                  <c:v>1.0</c:v>
                </c:pt>
                <c:pt idx="487">
                  <c:v>2.0</c:v>
                </c:pt>
                <c:pt idx="488">
                  <c:v>0.0</c:v>
                </c:pt>
                <c:pt idx="489">
                  <c:v>0.0</c:v>
                </c:pt>
                <c:pt idx="490">
                  <c:v>1.0</c:v>
                </c:pt>
                <c:pt idx="491">
                  <c:v>2.0</c:v>
                </c:pt>
                <c:pt idx="492">
                  <c:v>0.0</c:v>
                </c:pt>
                <c:pt idx="493">
                  <c:v>0.0</c:v>
                </c:pt>
                <c:pt idx="494">
                  <c:v>1.0</c:v>
                </c:pt>
                <c:pt idx="495">
                  <c:v>0.0</c:v>
                </c:pt>
                <c:pt idx="496">
                  <c:v>0.0</c:v>
                </c:pt>
                <c:pt idx="497">
                  <c:v>0.0</c:v>
                </c:pt>
                <c:pt idx="498">
                  <c:v>0.0</c:v>
                </c:pt>
                <c:pt idx="499">
                  <c:v>1.0</c:v>
                </c:pt>
                <c:pt idx="500">
                  <c:v>1.0</c:v>
                </c:pt>
                <c:pt idx="501">
                  <c:v>0.0</c:v>
                </c:pt>
                <c:pt idx="502">
                  <c:v>2.0</c:v>
                </c:pt>
                <c:pt idx="503">
                  <c:v>2.0</c:v>
                </c:pt>
                <c:pt idx="504">
                  <c:v>3.0</c:v>
                </c:pt>
                <c:pt idx="505">
                  <c:v>5.0</c:v>
                </c:pt>
                <c:pt idx="506">
                  <c:v>10.0</c:v>
                </c:pt>
                <c:pt idx="507">
                  <c:v>9.0</c:v>
                </c:pt>
                <c:pt idx="508">
                  <c:v>5.0</c:v>
                </c:pt>
                <c:pt idx="509">
                  <c:v>11.0</c:v>
                </c:pt>
                <c:pt idx="510">
                  <c:v>12.0</c:v>
                </c:pt>
                <c:pt idx="511">
                  <c:v>9.0</c:v>
                </c:pt>
                <c:pt idx="512">
                  <c:v>19.0</c:v>
                </c:pt>
                <c:pt idx="513">
                  <c:v>12.0</c:v>
                </c:pt>
                <c:pt idx="514">
                  <c:v>17.0</c:v>
                </c:pt>
                <c:pt idx="515">
                  <c:v>12.0</c:v>
                </c:pt>
                <c:pt idx="516">
                  <c:v>12.0</c:v>
                </c:pt>
                <c:pt idx="517">
                  <c:v>13.0</c:v>
                </c:pt>
                <c:pt idx="518">
                  <c:v>12.0</c:v>
                </c:pt>
                <c:pt idx="519">
                  <c:v>16.0</c:v>
                </c:pt>
                <c:pt idx="520">
                  <c:v>13.0</c:v>
                </c:pt>
                <c:pt idx="521">
                  <c:v>20.0</c:v>
                </c:pt>
                <c:pt idx="522">
                  <c:v>24.0</c:v>
                </c:pt>
                <c:pt idx="523">
                  <c:v>17.0</c:v>
                </c:pt>
                <c:pt idx="524">
                  <c:v>13.0</c:v>
                </c:pt>
                <c:pt idx="525">
                  <c:v>18.0</c:v>
                </c:pt>
                <c:pt idx="526">
                  <c:v>14.0</c:v>
                </c:pt>
                <c:pt idx="527">
                  <c:v>18.0</c:v>
                </c:pt>
                <c:pt idx="528">
                  <c:v>18.0</c:v>
                </c:pt>
                <c:pt idx="529">
                  <c:v>17.0</c:v>
                </c:pt>
                <c:pt idx="530">
                  <c:v>14.0</c:v>
                </c:pt>
                <c:pt idx="531">
                  <c:v>16.0</c:v>
                </c:pt>
                <c:pt idx="532">
                  <c:v>15.0</c:v>
                </c:pt>
                <c:pt idx="533">
                  <c:v>10.0</c:v>
                </c:pt>
                <c:pt idx="534">
                  <c:v>10.0</c:v>
                </c:pt>
                <c:pt idx="535">
                  <c:v>15.0</c:v>
                </c:pt>
                <c:pt idx="536">
                  <c:v>10.0</c:v>
                </c:pt>
                <c:pt idx="537">
                  <c:v>17.0</c:v>
                </c:pt>
                <c:pt idx="538">
                  <c:v>11.0</c:v>
                </c:pt>
                <c:pt idx="539">
                  <c:v>11.0</c:v>
                </c:pt>
                <c:pt idx="540">
                  <c:v>13.0</c:v>
                </c:pt>
                <c:pt idx="541">
                  <c:v>19.0</c:v>
                </c:pt>
                <c:pt idx="542">
                  <c:v>12.0</c:v>
                </c:pt>
                <c:pt idx="543">
                  <c:v>10.0</c:v>
                </c:pt>
                <c:pt idx="544">
                  <c:v>10.0</c:v>
                </c:pt>
                <c:pt idx="545">
                  <c:v>15.0</c:v>
                </c:pt>
                <c:pt idx="546">
                  <c:v>9.0</c:v>
                </c:pt>
                <c:pt idx="547">
                  <c:v>11.0</c:v>
                </c:pt>
                <c:pt idx="548">
                  <c:v>7.0</c:v>
                </c:pt>
                <c:pt idx="549">
                  <c:v>10.0</c:v>
                </c:pt>
                <c:pt idx="550">
                  <c:v>6.0</c:v>
                </c:pt>
                <c:pt idx="551">
                  <c:v>12.0</c:v>
                </c:pt>
                <c:pt idx="552">
                  <c:v>4.0</c:v>
                </c:pt>
                <c:pt idx="553">
                  <c:v>10.0</c:v>
                </c:pt>
                <c:pt idx="554">
                  <c:v>10.0</c:v>
                </c:pt>
                <c:pt idx="555">
                  <c:v>7.0</c:v>
                </c:pt>
                <c:pt idx="556">
                  <c:v>11.0</c:v>
                </c:pt>
                <c:pt idx="557">
                  <c:v>4.0</c:v>
                </c:pt>
                <c:pt idx="558">
                  <c:v>8.0</c:v>
                </c:pt>
                <c:pt idx="559">
                  <c:v>7.0</c:v>
                </c:pt>
                <c:pt idx="560">
                  <c:v>7.0</c:v>
                </c:pt>
                <c:pt idx="561">
                  <c:v>3.0</c:v>
                </c:pt>
                <c:pt idx="562">
                  <c:v>3.0</c:v>
                </c:pt>
                <c:pt idx="563">
                  <c:v>5.0</c:v>
                </c:pt>
                <c:pt idx="564">
                  <c:v>6.0</c:v>
                </c:pt>
                <c:pt idx="565">
                  <c:v>4.0</c:v>
                </c:pt>
                <c:pt idx="566">
                  <c:v>6.0</c:v>
                </c:pt>
                <c:pt idx="567">
                  <c:v>5.0</c:v>
                </c:pt>
                <c:pt idx="568">
                  <c:v>5.0</c:v>
                </c:pt>
                <c:pt idx="569">
                  <c:v>4.0</c:v>
                </c:pt>
                <c:pt idx="570">
                  <c:v>2.0</c:v>
                </c:pt>
                <c:pt idx="571">
                  <c:v>2.0</c:v>
                </c:pt>
                <c:pt idx="572">
                  <c:v>8.0</c:v>
                </c:pt>
                <c:pt idx="573">
                  <c:v>8.0</c:v>
                </c:pt>
                <c:pt idx="574">
                  <c:v>5.0</c:v>
                </c:pt>
                <c:pt idx="575">
                  <c:v>3.0</c:v>
                </c:pt>
                <c:pt idx="576">
                  <c:v>11.0</c:v>
                </c:pt>
                <c:pt idx="577">
                  <c:v>5.0</c:v>
                </c:pt>
                <c:pt idx="578">
                  <c:v>1.0</c:v>
                </c:pt>
                <c:pt idx="579">
                  <c:v>1.0</c:v>
                </c:pt>
                <c:pt idx="580">
                  <c:v>1.0</c:v>
                </c:pt>
                <c:pt idx="581">
                  <c:v>1.0</c:v>
                </c:pt>
                <c:pt idx="582">
                  <c:v>1.0</c:v>
                </c:pt>
                <c:pt idx="583">
                  <c:v>1.0</c:v>
                </c:pt>
                <c:pt idx="584">
                  <c:v>3.0</c:v>
                </c:pt>
                <c:pt idx="585">
                  <c:v>1.0</c:v>
                </c:pt>
                <c:pt idx="586">
                  <c:v>2.0</c:v>
                </c:pt>
                <c:pt idx="587">
                  <c:v>2.0</c:v>
                </c:pt>
                <c:pt idx="588">
                  <c:v>1.0</c:v>
                </c:pt>
                <c:pt idx="589">
                  <c:v>1.0</c:v>
                </c:pt>
                <c:pt idx="590">
                  <c:v>0.0</c:v>
                </c:pt>
                <c:pt idx="591">
                  <c:v>0.0</c:v>
                </c:pt>
                <c:pt idx="592">
                  <c:v>3.0</c:v>
                </c:pt>
                <c:pt idx="593">
                  <c:v>0.0</c:v>
                </c:pt>
                <c:pt idx="594">
                  <c:v>1.0</c:v>
                </c:pt>
                <c:pt idx="595">
                  <c:v>1.0</c:v>
                </c:pt>
                <c:pt idx="596">
                  <c:v>1.0</c:v>
                </c:pt>
                <c:pt idx="597">
                  <c:v>2.0</c:v>
                </c:pt>
                <c:pt idx="598">
                  <c:v>1.0</c:v>
                </c:pt>
                <c:pt idx="599">
                  <c:v>3.0</c:v>
                </c:pt>
                <c:pt idx="600">
                  <c:v>3.0</c:v>
                </c:pt>
                <c:pt idx="601">
                  <c:v>3.0</c:v>
                </c:pt>
                <c:pt idx="602">
                  <c:v>2.0</c:v>
                </c:pt>
                <c:pt idx="603">
                  <c:v>4.0</c:v>
                </c:pt>
                <c:pt idx="604">
                  <c:v>3.0</c:v>
                </c:pt>
                <c:pt idx="605">
                  <c:v>2.0</c:v>
                </c:pt>
                <c:pt idx="606">
                  <c:v>2.0</c:v>
                </c:pt>
                <c:pt idx="607">
                  <c:v>3.0</c:v>
                </c:pt>
                <c:pt idx="608">
                  <c:v>4.0</c:v>
                </c:pt>
                <c:pt idx="609">
                  <c:v>7.0</c:v>
                </c:pt>
                <c:pt idx="610">
                  <c:v>9.0</c:v>
                </c:pt>
                <c:pt idx="611">
                  <c:v>3.0</c:v>
                </c:pt>
                <c:pt idx="612">
                  <c:v>6.0</c:v>
                </c:pt>
                <c:pt idx="613">
                  <c:v>9.0</c:v>
                </c:pt>
                <c:pt idx="614">
                  <c:v>15.0</c:v>
                </c:pt>
                <c:pt idx="615">
                  <c:v>12.0</c:v>
                </c:pt>
                <c:pt idx="616">
                  <c:v>15.0</c:v>
                </c:pt>
                <c:pt idx="617">
                  <c:v>13.0</c:v>
                </c:pt>
                <c:pt idx="618">
                  <c:v>18.0</c:v>
                </c:pt>
                <c:pt idx="619">
                  <c:v>9.0</c:v>
                </c:pt>
                <c:pt idx="620">
                  <c:v>16.0</c:v>
                </c:pt>
                <c:pt idx="621">
                  <c:v>18.0</c:v>
                </c:pt>
                <c:pt idx="622">
                  <c:v>10.0</c:v>
                </c:pt>
                <c:pt idx="623">
                  <c:v>10.0</c:v>
                </c:pt>
                <c:pt idx="624">
                  <c:v>12.0</c:v>
                </c:pt>
                <c:pt idx="625">
                  <c:v>13.0</c:v>
                </c:pt>
                <c:pt idx="626">
                  <c:v>9.0</c:v>
                </c:pt>
                <c:pt idx="627">
                  <c:v>10.0</c:v>
                </c:pt>
                <c:pt idx="628">
                  <c:v>11.0</c:v>
                </c:pt>
                <c:pt idx="629">
                  <c:v>5.0</c:v>
                </c:pt>
                <c:pt idx="630">
                  <c:v>11.0</c:v>
                </c:pt>
                <c:pt idx="631">
                  <c:v>11.0</c:v>
                </c:pt>
                <c:pt idx="632">
                  <c:v>7.0</c:v>
                </c:pt>
                <c:pt idx="633">
                  <c:v>9.0</c:v>
                </c:pt>
                <c:pt idx="634">
                  <c:v>8.0</c:v>
                </c:pt>
                <c:pt idx="635">
                  <c:v>5.0</c:v>
                </c:pt>
                <c:pt idx="636">
                  <c:v>7.0</c:v>
                </c:pt>
                <c:pt idx="637">
                  <c:v>6.0</c:v>
                </c:pt>
                <c:pt idx="638">
                  <c:v>13.0</c:v>
                </c:pt>
                <c:pt idx="639">
                  <c:v>11.0</c:v>
                </c:pt>
                <c:pt idx="640">
                  <c:v>5.0</c:v>
                </c:pt>
                <c:pt idx="641">
                  <c:v>8.0</c:v>
                </c:pt>
                <c:pt idx="642">
                  <c:v>5.0</c:v>
                </c:pt>
                <c:pt idx="643">
                  <c:v>7.0</c:v>
                </c:pt>
                <c:pt idx="644">
                  <c:v>7.0</c:v>
                </c:pt>
                <c:pt idx="645">
                  <c:v>6.0</c:v>
                </c:pt>
                <c:pt idx="646">
                  <c:v>4.0</c:v>
                </c:pt>
                <c:pt idx="647">
                  <c:v>3.0</c:v>
                </c:pt>
                <c:pt idx="648">
                  <c:v>5.0</c:v>
                </c:pt>
                <c:pt idx="649">
                  <c:v>7.0</c:v>
                </c:pt>
                <c:pt idx="650">
                  <c:v>3.0</c:v>
                </c:pt>
                <c:pt idx="651">
                  <c:v>10.0</c:v>
                </c:pt>
                <c:pt idx="652">
                  <c:v>4.0</c:v>
                </c:pt>
                <c:pt idx="653">
                  <c:v>3.0</c:v>
                </c:pt>
                <c:pt idx="654">
                  <c:v>3.0</c:v>
                </c:pt>
                <c:pt idx="655">
                  <c:v>10.0</c:v>
                </c:pt>
                <c:pt idx="656">
                  <c:v>3.0</c:v>
                </c:pt>
                <c:pt idx="657">
                  <c:v>9.0</c:v>
                </c:pt>
                <c:pt idx="658">
                  <c:v>29.0</c:v>
                </c:pt>
                <c:pt idx="659">
                  <c:v>18.0</c:v>
                </c:pt>
                <c:pt idx="660">
                  <c:v>11.0</c:v>
                </c:pt>
                <c:pt idx="661">
                  <c:v>12.0</c:v>
                </c:pt>
                <c:pt idx="662">
                  <c:v>3.0</c:v>
                </c:pt>
                <c:pt idx="663">
                  <c:v>11.0</c:v>
                </c:pt>
                <c:pt idx="664">
                  <c:v>74.0</c:v>
                </c:pt>
                <c:pt idx="665">
                  <c:v>15.0</c:v>
                </c:pt>
                <c:pt idx="666">
                  <c:v>9.0</c:v>
                </c:pt>
                <c:pt idx="667">
                  <c:v>7.0</c:v>
                </c:pt>
                <c:pt idx="668">
                  <c:v>2.0</c:v>
                </c:pt>
                <c:pt idx="669">
                  <c:v>4.0</c:v>
                </c:pt>
                <c:pt idx="670">
                  <c:v>2.0</c:v>
                </c:pt>
                <c:pt idx="671">
                  <c:v>1.0</c:v>
                </c:pt>
                <c:pt idx="672">
                  <c:v>0.0</c:v>
                </c:pt>
                <c:pt idx="673">
                  <c:v>1.0</c:v>
                </c:pt>
                <c:pt idx="674">
                  <c:v>0.0</c:v>
                </c:pt>
                <c:pt idx="675">
                  <c:v>1.0</c:v>
                </c:pt>
                <c:pt idx="676">
                  <c:v>0.0</c:v>
                </c:pt>
                <c:pt idx="677">
                  <c:v>1.0</c:v>
                </c:pt>
                <c:pt idx="678">
                  <c:v>1.0</c:v>
                </c:pt>
                <c:pt idx="679">
                  <c:v>0.0</c:v>
                </c:pt>
                <c:pt idx="680">
                  <c:v>0.0</c:v>
                </c:pt>
                <c:pt idx="681">
                  <c:v>0.0</c:v>
                </c:pt>
                <c:pt idx="682">
                  <c:v>1.0</c:v>
                </c:pt>
                <c:pt idx="683">
                  <c:v>0.0</c:v>
                </c:pt>
                <c:pt idx="684">
                  <c:v>0.0</c:v>
                </c:pt>
                <c:pt idx="685">
                  <c:v>0.0</c:v>
                </c:pt>
                <c:pt idx="686">
                  <c:v>0.0</c:v>
                </c:pt>
                <c:pt idx="687">
                  <c:v>1.0</c:v>
                </c:pt>
                <c:pt idx="688">
                  <c:v>0.0</c:v>
                </c:pt>
                <c:pt idx="689">
                  <c:v>0.0</c:v>
                </c:pt>
                <c:pt idx="690">
                  <c:v>0.0</c:v>
                </c:pt>
                <c:pt idx="691">
                  <c:v>2.0</c:v>
                </c:pt>
                <c:pt idx="692">
                  <c:v>8.0</c:v>
                </c:pt>
                <c:pt idx="693">
                  <c:v>5.0</c:v>
                </c:pt>
                <c:pt idx="694">
                  <c:v>3.0</c:v>
                </c:pt>
                <c:pt idx="695">
                  <c:v>7.0</c:v>
                </c:pt>
                <c:pt idx="696">
                  <c:v>15.0</c:v>
                </c:pt>
                <c:pt idx="697">
                  <c:v>10.0</c:v>
                </c:pt>
                <c:pt idx="698">
                  <c:v>23.0</c:v>
                </c:pt>
                <c:pt idx="699">
                  <c:v>25.0</c:v>
                </c:pt>
                <c:pt idx="700">
                  <c:v>24.0</c:v>
                </c:pt>
                <c:pt idx="701">
                  <c:v>27.0</c:v>
                </c:pt>
                <c:pt idx="702">
                  <c:v>21.0</c:v>
                </c:pt>
                <c:pt idx="703">
                  <c:v>21.0</c:v>
                </c:pt>
                <c:pt idx="704">
                  <c:v>17.0</c:v>
                </c:pt>
                <c:pt idx="705">
                  <c:v>18.0</c:v>
                </c:pt>
                <c:pt idx="706">
                  <c:v>19.0</c:v>
                </c:pt>
                <c:pt idx="707">
                  <c:v>15.0</c:v>
                </c:pt>
                <c:pt idx="708">
                  <c:v>17.0</c:v>
                </c:pt>
                <c:pt idx="709">
                  <c:v>16.0</c:v>
                </c:pt>
                <c:pt idx="710">
                  <c:v>16.0</c:v>
                </c:pt>
                <c:pt idx="711">
                  <c:v>18.0</c:v>
                </c:pt>
                <c:pt idx="712">
                  <c:v>29.0</c:v>
                </c:pt>
                <c:pt idx="713">
                  <c:v>31.0</c:v>
                </c:pt>
                <c:pt idx="714">
                  <c:v>16.0</c:v>
                </c:pt>
                <c:pt idx="715">
                  <c:v>22.0</c:v>
                </c:pt>
                <c:pt idx="716">
                  <c:v>32.0</c:v>
                </c:pt>
                <c:pt idx="717">
                  <c:v>15.0</c:v>
                </c:pt>
                <c:pt idx="718">
                  <c:v>18.0</c:v>
                </c:pt>
                <c:pt idx="719">
                  <c:v>19.0</c:v>
                </c:pt>
                <c:pt idx="720">
                  <c:v>11.0</c:v>
                </c:pt>
                <c:pt idx="721">
                  <c:v>16.0</c:v>
                </c:pt>
                <c:pt idx="722">
                  <c:v>20.0</c:v>
                </c:pt>
                <c:pt idx="723">
                  <c:v>33.0</c:v>
                </c:pt>
                <c:pt idx="724">
                  <c:v>12.0</c:v>
                </c:pt>
                <c:pt idx="725">
                  <c:v>19.0</c:v>
                </c:pt>
                <c:pt idx="726">
                  <c:v>17.0</c:v>
                </c:pt>
                <c:pt idx="727">
                  <c:v>17.0</c:v>
                </c:pt>
                <c:pt idx="728">
                  <c:v>9.0</c:v>
                </c:pt>
                <c:pt idx="729">
                  <c:v>16.0</c:v>
                </c:pt>
                <c:pt idx="730">
                  <c:v>14.0</c:v>
                </c:pt>
                <c:pt idx="731">
                  <c:v>15.0</c:v>
                </c:pt>
                <c:pt idx="732">
                  <c:v>14.0</c:v>
                </c:pt>
                <c:pt idx="733">
                  <c:v>26.0</c:v>
                </c:pt>
                <c:pt idx="734">
                  <c:v>17.0</c:v>
                </c:pt>
                <c:pt idx="735">
                  <c:v>20.0</c:v>
                </c:pt>
                <c:pt idx="736">
                  <c:v>25.0</c:v>
                </c:pt>
                <c:pt idx="737">
                  <c:v>28.0</c:v>
                </c:pt>
                <c:pt idx="738">
                  <c:v>17.0</c:v>
                </c:pt>
                <c:pt idx="739">
                  <c:v>18.0</c:v>
                </c:pt>
                <c:pt idx="740">
                  <c:v>11.0</c:v>
                </c:pt>
                <c:pt idx="741">
                  <c:v>15.0</c:v>
                </c:pt>
                <c:pt idx="742">
                  <c:v>10.0</c:v>
                </c:pt>
                <c:pt idx="743">
                  <c:v>13.0</c:v>
                </c:pt>
                <c:pt idx="744">
                  <c:v>10.0</c:v>
                </c:pt>
                <c:pt idx="745">
                  <c:v>19.0</c:v>
                </c:pt>
                <c:pt idx="746">
                  <c:v>10.0</c:v>
                </c:pt>
                <c:pt idx="747">
                  <c:v>11.0</c:v>
                </c:pt>
                <c:pt idx="748">
                  <c:v>8.0</c:v>
                </c:pt>
                <c:pt idx="749">
                  <c:v>11.0</c:v>
                </c:pt>
                <c:pt idx="750">
                  <c:v>8.0</c:v>
                </c:pt>
                <c:pt idx="751">
                  <c:v>10.0</c:v>
                </c:pt>
                <c:pt idx="752">
                  <c:v>6.0</c:v>
                </c:pt>
                <c:pt idx="753">
                  <c:v>7.0</c:v>
                </c:pt>
                <c:pt idx="754">
                  <c:v>4.0</c:v>
                </c:pt>
                <c:pt idx="755">
                  <c:v>6.0</c:v>
                </c:pt>
                <c:pt idx="756">
                  <c:v>8.0</c:v>
                </c:pt>
                <c:pt idx="757">
                  <c:v>3.0</c:v>
                </c:pt>
                <c:pt idx="758">
                  <c:v>3.0</c:v>
                </c:pt>
                <c:pt idx="759">
                  <c:v>3.0</c:v>
                </c:pt>
                <c:pt idx="760">
                  <c:v>1.0</c:v>
                </c:pt>
                <c:pt idx="761">
                  <c:v>4.0</c:v>
                </c:pt>
                <c:pt idx="762">
                  <c:v>2.0</c:v>
                </c:pt>
                <c:pt idx="763">
                  <c:v>3.0</c:v>
                </c:pt>
                <c:pt idx="764">
                  <c:v>1.0</c:v>
                </c:pt>
                <c:pt idx="765">
                  <c:v>0.0</c:v>
                </c:pt>
                <c:pt idx="766">
                  <c:v>2.0</c:v>
                </c:pt>
                <c:pt idx="767">
                  <c:v>1.0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723627616"/>
        <c:axId val="-715105392"/>
      </c:scatterChart>
      <c:valAx>
        <c:axId val="-7236276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>
                    <a:solidFill>
                      <a:schemeClr val="tx1"/>
                    </a:solidFill>
                  </a:rPr>
                  <a:t>Time</a:t>
                </a:r>
                <a:endParaRPr lang="en-US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[$-F400]h:mm:ss\ AM/PM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715105392"/>
        <c:crosses val="autoZero"/>
        <c:crossBetween val="midCat"/>
      </c:valAx>
      <c:valAx>
        <c:axId val="-715105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>
                    <a:solidFill>
                      <a:schemeClr val="tx1"/>
                    </a:solidFill>
                  </a:rPr>
                  <a:t>Value</a:t>
                </a:r>
                <a:r>
                  <a:rPr lang="en-US" baseline="0">
                    <a:solidFill>
                      <a:schemeClr val="tx1"/>
                    </a:solidFill>
                  </a:rPr>
                  <a:t>  µg/m3</a:t>
                </a:r>
                <a:endParaRPr lang="en-US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72362761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12633674975406"/>
          <c:y val="0.0970283465019635"/>
          <c:w val="0.37990039328701"/>
          <c:h val="0.07270187391253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>
        <a:alpha val="68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jpeg>
</file>

<file path=ppt/media/image3.tiff>
</file>

<file path=ppt/media/image4.tiff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C25AD4-AA10-954B-BD47-29F388C7075F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E2A75-5EF0-F745-915F-684720CAF3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9967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Google map and graph is  mock up</a:t>
            </a:r>
          </a:p>
          <a:p>
            <a:r>
              <a:rPr lang="en-GB" dirty="0" smtClean="0"/>
              <a:t>Arrow up / down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E2A75-5EF0-F745-915F-684720CAF39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357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Google map and graph is  mock up</a:t>
            </a:r>
          </a:p>
          <a:p>
            <a:r>
              <a:rPr lang="en-GB" dirty="0" smtClean="0"/>
              <a:t>Arrow up / down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E2A75-5EF0-F745-915F-684720CAF39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2246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756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6926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56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171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868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801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9128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152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13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11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5678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4847E-A652-1A45-BFD5-AA07B42D71AE}" type="datetimeFigureOut">
              <a:rPr lang="en-GB" smtClean="0"/>
              <a:t>14/05/2017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F3373-C395-2E4E-A9E4-98FC86355B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3127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microsoft.com/office/2007/relationships/hdphoto" Target="../media/hdphoto1.wdp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png"/><Relationship Id="rId8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chart" Target="../charts/chart2.xml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479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150" y="787400"/>
            <a:ext cx="8267700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72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"/>
                    </a14:imgEffect>
                    <a14:imgEffect>
                      <a14:saturation sat="41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0" y="0"/>
            <a:ext cx="8435626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4400" dirty="0" err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Solent</a:t>
            </a:r>
            <a:r>
              <a:rPr lang="en-US" sz="44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Air Watch</a:t>
            </a:r>
          </a:p>
          <a:p>
            <a:pPr algn="ctr" fontAlgn="base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Citizen Science Air Quality Project – West Quay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/>
          <a:srcRect t="26647"/>
          <a:stretch/>
        </p:blipFill>
        <p:spPr>
          <a:xfrm>
            <a:off x="8946635" y="5050004"/>
            <a:ext cx="3203312" cy="143708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6"/>
          <a:srcRect t="26647"/>
          <a:stretch/>
        </p:blipFill>
        <p:spPr>
          <a:xfrm>
            <a:off x="8946635" y="374184"/>
            <a:ext cx="3203311" cy="143708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09505" y="5514879"/>
            <a:ext cx="8849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Air quality right now is: </a:t>
            </a:r>
            <a:r>
              <a:rPr lang="en-GB" sz="5400" dirty="0" smtClean="0">
                <a:solidFill>
                  <a:srgbClr val="92D050"/>
                </a:solidFill>
                <a:latin typeface="Helvetica" charset="0"/>
                <a:ea typeface="Helvetica" charset="0"/>
                <a:cs typeface="Helvetica" charset="0"/>
              </a:rPr>
              <a:t>OK</a:t>
            </a:r>
            <a:endParaRPr lang="en-GB" sz="5400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9" t="6956" r="29149" b="47280"/>
          <a:stretch/>
        </p:blipFill>
        <p:spPr>
          <a:xfrm>
            <a:off x="8946635" y="2249159"/>
            <a:ext cx="3203312" cy="2147322"/>
          </a:xfrm>
          <a:prstGeom prst="rect">
            <a:avLst/>
          </a:prstGeom>
        </p:spPr>
      </p:pic>
      <p:grpSp>
        <p:nvGrpSpPr>
          <p:cNvPr id="34" name="Group 33"/>
          <p:cNvGrpSpPr/>
          <p:nvPr/>
        </p:nvGrpSpPr>
        <p:grpSpPr>
          <a:xfrm>
            <a:off x="109505" y="1206348"/>
            <a:ext cx="8326121" cy="4148546"/>
            <a:chOff x="109505" y="1206348"/>
            <a:chExt cx="8326121" cy="4148546"/>
          </a:xfrm>
        </p:grpSpPr>
        <p:graphicFrame>
          <p:nvGraphicFramePr>
            <p:cNvPr id="6" name="Chart 5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043361490"/>
                </p:ext>
              </p:extLst>
            </p:nvPr>
          </p:nvGraphicFramePr>
          <p:xfrm>
            <a:off x="109505" y="1206348"/>
            <a:ext cx="8326121" cy="414854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  <p:cxnSp>
          <p:nvCxnSpPr>
            <p:cNvPr id="29" name="Straight Connector 28"/>
            <p:cNvCxnSpPr/>
            <p:nvPr/>
          </p:nvCxnSpPr>
          <p:spPr>
            <a:xfrm>
              <a:off x="751562" y="3782861"/>
              <a:ext cx="7240043" cy="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 34"/>
          <p:cNvSpPr/>
          <p:nvPr/>
        </p:nvSpPr>
        <p:spPr>
          <a:xfrm>
            <a:off x="339111" y="1354953"/>
            <a:ext cx="275572" cy="27557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/>
          <p:cNvSpPr txBox="1"/>
          <p:nvPr/>
        </p:nvSpPr>
        <p:spPr>
          <a:xfrm>
            <a:off x="844289" y="1294443"/>
            <a:ext cx="5423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LIVE </a:t>
            </a:r>
            <a:r>
              <a:rPr lang="en-GB" dirty="0" smtClean="0">
                <a:latin typeface="Helvetica" charset="0"/>
                <a:ea typeface="Helvetica" charset="0"/>
                <a:cs typeface="Helvetica" charset="0"/>
              </a:rPr>
              <a:t>- AIR POLLUTION AROUND WEST QUAY </a:t>
            </a:r>
            <a:endParaRPr lang="en-GB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751559" y="4151393"/>
            <a:ext cx="7240043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521408" y="4114243"/>
            <a:ext cx="1556272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WHO GUIDE</a:t>
            </a:r>
            <a:endParaRPr lang="en-GB" dirty="0"/>
          </a:p>
        </p:txBody>
      </p:sp>
      <p:sp>
        <p:nvSpPr>
          <p:cNvPr id="39" name="TextBox 38"/>
          <p:cNvSpPr txBox="1"/>
          <p:nvPr/>
        </p:nvSpPr>
        <p:spPr>
          <a:xfrm>
            <a:off x="7521408" y="3729908"/>
            <a:ext cx="1556272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EU LAW</a:t>
            </a:r>
            <a:endParaRPr lang="en-GB" dirty="0"/>
          </a:p>
        </p:txBody>
      </p:sp>
      <p:sp>
        <p:nvSpPr>
          <p:cNvPr id="40" name="Oval 39"/>
          <p:cNvSpPr/>
          <p:nvPr/>
        </p:nvSpPr>
        <p:spPr>
          <a:xfrm>
            <a:off x="9469257" y="3047248"/>
            <a:ext cx="275572" cy="275572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2</a:t>
            </a:r>
            <a:endParaRPr lang="en-GB" dirty="0"/>
          </a:p>
        </p:txBody>
      </p:sp>
      <p:sp>
        <p:nvSpPr>
          <p:cNvPr id="41" name="Oval 40"/>
          <p:cNvSpPr/>
          <p:nvPr/>
        </p:nvSpPr>
        <p:spPr>
          <a:xfrm>
            <a:off x="10272719" y="2458780"/>
            <a:ext cx="275572" cy="27557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1</a:t>
            </a:r>
            <a:endParaRPr lang="en-GB" dirty="0"/>
          </a:p>
        </p:txBody>
      </p:sp>
      <p:sp>
        <p:nvSpPr>
          <p:cNvPr id="51" name="Oval 50"/>
          <p:cNvSpPr/>
          <p:nvPr/>
        </p:nvSpPr>
        <p:spPr>
          <a:xfrm>
            <a:off x="9012465" y="428204"/>
            <a:ext cx="275572" cy="27557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1</a:t>
            </a:r>
            <a:endParaRPr lang="en-GB" dirty="0"/>
          </a:p>
        </p:txBody>
      </p:sp>
      <p:sp>
        <p:nvSpPr>
          <p:cNvPr id="52" name="Oval 51"/>
          <p:cNvSpPr/>
          <p:nvPr/>
        </p:nvSpPr>
        <p:spPr>
          <a:xfrm>
            <a:off x="9012465" y="5079322"/>
            <a:ext cx="275572" cy="275572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1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9000"/>
            <a:lum/>
          </a:blip>
          <a:srcRect/>
          <a:stretch>
            <a:fillRect l="-35000" r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8530767"/>
              </p:ext>
            </p:extLst>
          </p:nvPr>
        </p:nvGraphicFramePr>
        <p:xfrm>
          <a:off x="347500" y="1259676"/>
          <a:ext cx="8326121" cy="41485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0" y="37578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3200" dirty="0" err="1">
                <a:solidFill>
                  <a:schemeClr val="bg1"/>
                </a:solidFill>
              </a:rPr>
              <a:t>Solent</a:t>
            </a:r>
            <a:r>
              <a:rPr lang="en-US" sz="3200" dirty="0">
                <a:solidFill>
                  <a:schemeClr val="bg1"/>
                </a:solidFill>
              </a:rPr>
              <a:t> Air Watch</a:t>
            </a:r>
          </a:p>
          <a:p>
            <a:pPr algn="ctr" fontAlgn="base"/>
            <a:r>
              <a:rPr lang="en-US" dirty="0" smtClean="0">
                <a:solidFill>
                  <a:schemeClr val="bg1"/>
                </a:solidFill>
              </a:rPr>
              <a:t>Citizen Science Air Quality Project – West Quay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/>
          <a:srcRect t="26647"/>
          <a:stretch/>
        </p:blipFill>
        <p:spPr>
          <a:xfrm>
            <a:off x="8531002" y="5050004"/>
            <a:ext cx="3203312" cy="143708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6"/>
          <a:srcRect t="26647"/>
          <a:stretch/>
        </p:blipFill>
        <p:spPr>
          <a:xfrm>
            <a:off x="8531003" y="657335"/>
            <a:ext cx="3203311" cy="143708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96980" y="5768546"/>
            <a:ext cx="7568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smtClean="0">
                <a:solidFill>
                  <a:schemeClr val="bg1"/>
                </a:solidFill>
              </a:rPr>
              <a:t>Air quality right now is </a:t>
            </a:r>
            <a:r>
              <a:rPr lang="en-GB" sz="5400" dirty="0" smtClean="0">
                <a:solidFill>
                  <a:srgbClr val="92D050"/>
                </a:solidFill>
              </a:rPr>
              <a:t>OK</a:t>
            </a:r>
            <a:endParaRPr lang="en-GB" sz="5400" dirty="0">
              <a:solidFill>
                <a:srgbClr val="92D050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9" t="6956" r="29149" b="47280"/>
          <a:stretch/>
        </p:blipFill>
        <p:spPr>
          <a:xfrm>
            <a:off x="8531002" y="2463751"/>
            <a:ext cx="3203312" cy="214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79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8834496" y="994173"/>
            <a:ext cx="3203312" cy="2874168"/>
            <a:chOff x="8479493" y="-87938"/>
            <a:chExt cx="3755537" cy="379044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t="26647"/>
            <a:stretch/>
          </p:blipFill>
          <p:spPr>
            <a:xfrm>
              <a:off x="8479493" y="1807284"/>
              <a:ext cx="3755537" cy="189522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t="26647"/>
            <a:stretch/>
          </p:blipFill>
          <p:spPr>
            <a:xfrm>
              <a:off x="8479494" y="-87938"/>
              <a:ext cx="3755536" cy="1895222"/>
            </a:xfrm>
            <a:prstGeom prst="rect">
              <a:avLst/>
            </a:prstGeom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9" t="6956" r="29149" b="47280"/>
          <a:stretch/>
        </p:blipFill>
        <p:spPr>
          <a:xfrm>
            <a:off x="2135066" y="1237129"/>
            <a:ext cx="4101690" cy="27495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6" t="66599" r="34001" b="-18"/>
          <a:stretch/>
        </p:blipFill>
        <p:spPr>
          <a:xfrm>
            <a:off x="6385806" y="1237131"/>
            <a:ext cx="3765186" cy="2749543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9627323" y="2349274"/>
            <a:ext cx="2204580" cy="3972615"/>
            <a:chOff x="638828" y="651839"/>
            <a:chExt cx="3544866" cy="6387787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89" t="6957" r="29148" b="-5829"/>
            <a:stretch/>
          </p:blipFill>
          <p:spPr>
            <a:xfrm>
              <a:off x="638828" y="651839"/>
              <a:ext cx="3544866" cy="6387787"/>
            </a:xfrm>
            <a:prstGeom prst="rect">
              <a:avLst/>
            </a:prstGeom>
            <a:ln>
              <a:solidFill>
                <a:schemeClr val="accent1"/>
              </a:solidFill>
            </a:ln>
            <a:effectLst>
              <a:softEdge rad="38100"/>
            </a:effectLst>
          </p:spPr>
        </p:pic>
        <p:sp>
          <p:nvSpPr>
            <p:cNvPr id="11" name="Oval 10"/>
            <p:cNvSpPr/>
            <p:nvPr/>
          </p:nvSpPr>
          <p:spPr>
            <a:xfrm>
              <a:off x="1816274" y="1490597"/>
              <a:ext cx="388307" cy="38830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/>
                <a:t>1</a:t>
              </a:r>
              <a:endParaRPr lang="en-GB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665968" y="1501087"/>
              <a:ext cx="388307" cy="388307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2</a:t>
              </a:r>
              <a:endParaRPr lang="en-GB" dirty="0"/>
            </a:p>
          </p:txBody>
        </p:sp>
        <p:sp>
          <p:nvSpPr>
            <p:cNvPr id="13" name="Oval 12"/>
            <p:cNvSpPr/>
            <p:nvPr/>
          </p:nvSpPr>
          <p:spPr>
            <a:xfrm>
              <a:off x="1893518" y="5602672"/>
              <a:ext cx="388307" cy="388307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3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2650299" y="5743995"/>
              <a:ext cx="388307" cy="388307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0286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1636</TotalTime>
  <Words>72</Words>
  <Application>Microsoft Macintosh PowerPoint</Application>
  <PresentationFormat>Widescreen</PresentationFormat>
  <Paragraphs>27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Helvetica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18</cp:revision>
  <cp:lastPrinted>2017-05-15T13:44:09Z</cp:lastPrinted>
  <dcterms:created xsi:type="dcterms:W3CDTF">2017-05-14T09:19:36Z</dcterms:created>
  <dcterms:modified xsi:type="dcterms:W3CDTF">2017-05-15T13:45:38Z</dcterms:modified>
</cp:coreProperties>
</file>